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0" r:id="rId1"/>
    <p:sldMasterId id="2147483651" r:id="rId2"/>
  </p:sldMasterIdLst>
  <p:notesMasterIdLst>
    <p:notesMasterId r:id="rId57"/>
  </p:notesMasterIdLst>
  <p:sldIdLst>
    <p:sldId id="397" r:id="rId3"/>
    <p:sldId id="395" r:id="rId4"/>
    <p:sldId id="396" r:id="rId5"/>
    <p:sldId id="295" r:id="rId6"/>
    <p:sldId id="344" r:id="rId7"/>
    <p:sldId id="404" r:id="rId8"/>
    <p:sldId id="405" r:id="rId9"/>
    <p:sldId id="334" r:id="rId10"/>
    <p:sldId id="294" r:id="rId11"/>
    <p:sldId id="336" r:id="rId12"/>
    <p:sldId id="315" r:id="rId13"/>
    <p:sldId id="379" r:id="rId14"/>
    <p:sldId id="380" r:id="rId15"/>
    <p:sldId id="381" r:id="rId16"/>
    <p:sldId id="383" r:id="rId17"/>
    <p:sldId id="388" r:id="rId18"/>
    <p:sldId id="403" r:id="rId19"/>
    <p:sldId id="391" r:id="rId20"/>
    <p:sldId id="384" r:id="rId21"/>
    <p:sldId id="389" r:id="rId22"/>
    <p:sldId id="400" r:id="rId23"/>
    <p:sldId id="386" r:id="rId24"/>
    <p:sldId id="398" r:id="rId25"/>
    <p:sldId id="399" r:id="rId26"/>
    <p:sldId id="394" r:id="rId27"/>
    <p:sldId id="393" r:id="rId28"/>
    <p:sldId id="401" r:id="rId29"/>
    <p:sldId id="402" r:id="rId30"/>
    <p:sldId id="307" r:id="rId31"/>
    <p:sldId id="328" r:id="rId32"/>
    <p:sldId id="329" r:id="rId33"/>
    <p:sldId id="338" r:id="rId34"/>
    <p:sldId id="339" r:id="rId35"/>
    <p:sldId id="362" r:id="rId36"/>
    <p:sldId id="363" r:id="rId37"/>
    <p:sldId id="323" r:id="rId38"/>
    <p:sldId id="372" r:id="rId39"/>
    <p:sldId id="371" r:id="rId40"/>
    <p:sldId id="365" r:id="rId41"/>
    <p:sldId id="366" r:id="rId42"/>
    <p:sldId id="367" r:id="rId43"/>
    <p:sldId id="368" r:id="rId44"/>
    <p:sldId id="351" r:id="rId45"/>
    <p:sldId id="352" r:id="rId46"/>
    <p:sldId id="353" r:id="rId47"/>
    <p:sldId id="354" r:id="rId48"/>
    <p:sldId id="355" r:id="rId49"/>
    <p:sldId id="356" r:id="rId50"/>
    <p:sldId id="357" r:id="rId51"/>
    <p:sldId id="358" r:id="rId52"/>
    <p:sldId id="359" r:id="rId53"/>
    <p:sldId id="360" r:id="rId54"/>
    <p:sldId id="341" r:id="rId55"/>
    <p:sldId id="343" r:id="rId56"/>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Trebuchet MS" charset="0"/>
        <a:ea typeface="+mn-ea"/>
        <a:cs typeface="+mn-cs"/>
      </a:defRPr>
    </a:lvl1pPr>
    <a:lvl2pPr marL="457200" algn="l" rtl="0" fontAlgn="base">
      <a:spcBef>
        <a:spcPct val="0"/>
      </a:spcBef>
      <a:spcAft>
        <a:spcPct val="0"/>
      </a:spcAft>
      <a:defRPr kern="1200">
        <a:solidFill>
          <a:schemeClr val="tx1"/>
        </a:solidFill>
        <a:latin typeface="Trebuchet MS" charset="0"/>
        <a:ea typeface="+mn-ea"/>
        <a:cs typeface="+mn-cs"/>
      </a:defRPr>
    </a:lvl2pPr>
    <a:lvl3pPr marL="914400" algn="l" rtl="0" fontAlgn="base">
      <a:spcBef>
        <a:spcPct val="0"/>
      </a:spcBef>
      <a:spcAft>
        <a:spcPct val="0"/>
      </a:spcAft>
      <a:defRPr kern="1200">
        <a:solidFill>
          <a:schemeClr val="tx1"/>
        </a:solidFill>
        <a:latin typeface="Trebuchet MS" charset="0"/>
        <a:ea typeface="+mn-ea"/>
        <a:cs typeface="+mn-cs"/>
      </a:defRPr>
    </a:lvl3pPr>
    <a:lvl4pPr marL="1371600" algn="l" rtl="0" fontAlgn="base">
      <a:spcBef>
        <a:spcPct val="0"/>
      </a:spcBef>
      <a:spcAft>
        <a:spcPct val="0"/>
      </a:spcAft>
      <a:defRPr kern="1200">
        <a:solidFill>
          <a:schemeClr val="tx1"/>
        </a:solidFill>
        <a:latin typeface="Trebuchet MS" charset="0"/>
        <a:ea typeface="+mn-ea"/>
        <a:cs typeface="+mn-cs"/>
      </a:defRPr>
    </a:lvl4pPr>
    <a:lvl5pPr marL="1828800" algn="l" rtl="0" fontAlgn="base">
      <a:spcBef>
        <a:spcPct val="0"/>
      </a:spcBef>
      <a:spcAft>
        <a:spcPct val="0"/>
      </a:spcAft>
      <a:defRPr kern="1200">
        <a:solidFill>
          <a:schemeClr val="tx1"/>
        </a:solidFill>
        <a:latin typeface="Trebuchet MS" charset="0"/>
        <a:ea typeface="+mn-ea"/>
        <a:cs typeface="+mn-cs"/>
      </a:defRPr>
    </a:lvl5pPr>
    <a:lvl6pPr marL="2286000" algn="l" defTabSz="457200" rtl="0" eaLnBrk="1" latinLnBrk="0" hangingPunct="1">
      <a:defRPr kern="1200">
        <a:solidFill>
          <a:schemeClr val="tx1"/>
        </a:solidFill>
        <a:latin typeface="Trebuchet MS" charset="0"/>
        <a:ea typeface="+mn-ea"/>
        <a:cs typeface="+mn-cs"/>
      </a:defRPr>
    </a:lvl6pPr>
    <a:lvl7pPr marL="2743200" algn="l" defTabSz="457200" rtl="0" eaLnBrk="1" latinLnBrk="0" hangingPunct="1">
      <a:defRPr kern="1200">
        <a:solidFill>
          <a:schemeClr val="tx1"/>
        </a:solidFill>
        <a:latin typeface="Trebuchet MS" charset="0"/>
        <a:ea typeface="+mn-ea"/>
        <a:cs typeface="+mn-cs"/>
      </a:defRPr>
    </a:lvl7pPr>
    <a:lvl8pPr marL="3200400" algn="l" defTabSz="457200" rtl="0" eaLnBrk="1" latinLnBrk="0" hangingPunct="1">
      <a:defRPr kern="1200">
        <a:solidFill>
          <a:schemeClr val="tx1"/>
        </a:solidFill>
        <a:latin typeface="Trebuchet MS" charset="0"/>
        <a:ea typeface="+mn-ea"/>
        <a:cs typeface="+mn-cs"/>
      </a:defRPr>
    </a:lvl8pPr>
    <a:lvl9pPr marL="3657600" algn="l" defTabSz="457200" rtl="0" eaLnBrk="1" latinLnBrk="0" hangingPunct="1">
      <a:defRPr kern="1200">
        <a:solidFill>
          <a:schemeClr val="tx1"/>
        </a:solidFill>
        <a:latin typeface="Trebuchet MS"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A431"/>
    <a:srgbClr val="61A400"/>
    <a:srgbClr val="00A400"/>
    <a:srgbClr val="36FF00"/>
    <a:srgbClr val="00FF00"/>
    <a:srgbClr val="FFFF6B"/>
    <a:srgbClr val="FFFFCA"/>
    <a:srgbClr val="E3E3DF"/>
    <a:srgbClr val="9CE3DF"/>
    <a:srgbClr val="9CBAD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590"/>
    <p:restoredTop sz="72585" autoAdjust="0"/>
  </p:normalViewPr>
  <p:slideViewPr>
    <p:cSldViewPr snapToGrid="0">
      <p:cViewPr varScale="1">
        <p:scale>
          <a:sx n="91" d="100"/>
          <a:sy n="91" d="100"/>
        </p:scale>
        <p:origin x="1576" y="176"/>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9198"/>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presProps" Target="presProps.xml"/><Relationship Id="rId5" Type="http://schemas.openxmlformats.org/officeDocument/2006/relationships/slide" Target="slides/slide3.xml"/><Relationship Id="rId61" Type="http://schemas.openxmlformats.org/officeDocument/2006/relationships/tableStyles" Target="tableStyle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viewProps" Target="view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notesMaster" Target="notesMasters/notesMaster1.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5.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9.e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image" Target="../media/image41.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43.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Arial" charset="0"/>
              </a:defRPr>
            </a:lvl1pPr>
          </a:lstStyle>
          <a:p>
            <a:pPr>
              <a:defRPr/>
            </a:pPr>
            <a:endParaRPr lang="en-US"/>
          </a:p>
        </p:txBody>
      </p:sp>
      <p:sp>
        <p:nvSpPr>
          <p:cNvPr id="3075"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Arial" charset="0"/>
              </a:defRPr>
            </a:lvl1pPr>
          </a:lstStyle>
          <a:p>
            <a:pPr>
              <a:defRPr/>
            </a:pPr>
            <a:endParaRPr lang="en-US"/>
          </a:p>
        </p:txBody>
      </p:sp>
      <p:sp>
        <p:nvSpPr>
          <p:cNvPr id="26628"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3077"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Haga clic para modificar el estilo de texto del patrón</a:t>
            </a:r>
          </a:p>
          <a:p>
            <a:pPr lvl="1"/>
            <a:r>
              <a:rPr lang="en-US" noProof="0"/>
              <a:t>Segundo nivel</a:t>
            </a:r>
          </a:p>
          <a:p>
            <a:pPr lvl="2"/>
            <a:r>
              <a:rPr lang="en-US" noProof="0"/>
              <a:t>Tercer nivel</a:t>
            </a:r>
          </a:p>
          <a:p>
            <a:pPr lvl="3"/>
            <a:r>
              <a:rPr lang="en-US" noProof="0"/>
              <a:t>Cuarto nivel</a:t>
            </a:r>
          </a:p>
          <a:p>
            <a:pPr lvl="4"/>
            <a:r>
              <a:rPr lang="en-US" noProof="0"/>
              <a:t>Quinto nivel</a:t>
            </a:r>
          </a:p>
        </p:txBody>
      </p:sp>
      <p:sp>
        <p:nvSpPr>
          <p:cNvPr id="3078"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Arial" charset="0"/>
              </a:defRPr>
            </a:lvl1pPr>
          </a:lstStyle>
          <a:p>
            <a:pPr>
              <a:defRPr/>
            </a:pPr>
            <a:endParaRPr lang="en-US"/>
          </a:p>
        </p:txBody>
      </p:sp>
      <p:sp>
        <p:nvSpPr>
          <p:cNvPr id="3079"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Arial" charset="0"/>
              </a:defRPr>
            </a:lvl1pPr>
          </a:lstStyle>
          <a:p>
            <a:pPr>
              <a:defRPr/>
            </a:pPr>
            <a:fld id="{96786DDC-2434-A748-BAF3-FB2E973D80C8}" type="slidenum">
              <a:rPr lang="en-US"/>
              <a:pPr>
                <a:defRPr/>
              </a:pPr>
              <a:t>‹#›</a:t>
            </a:fld>
            <a:endParaRPr lang="en-US"/>
          </a:p>
        </p:txBody>
      </p:sp>
    </p:spTree>
    <p:extLst>
      <p:ext uri="{BB962C8B-B14F-4D97-AF65-F5344CB8AC3E}">
        <p14:creationId xmlns:p14="http://schemas.microsoft.com/office/powerpoint/2010/main" val="3827731712"/>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ＭＳ Ｐゴシック" charset="-128"/>
        <a:cs typeface="ＭＳ Ｐゴシック" charset="-128"/>
      </a:defRPr>
    </a:lvl1pPr>
    <a:lvl2pPr marL="4572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2pPr>
    <a:lvl3pPr marL="9144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3pPr>
    <a:lvl4pPr marL="13716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4pPr>
    <a:lvl5pPr marL="18288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a:noFill/>
        </p:spPr>
        <p:txBody>
          <a:bodyPr/>
          <a:lstStyle/>
          <a:p>
            <a:fld id="{39368921-76A0-4AD0-9C73-38820D030D86}" type="slidenum">
              <a:rPr lang="en-US"/>
              <a:pPr/>
              <a:t>1</a:t>
            </a:fld>
            <a:endParaRPr lang="en-US"/>
          </a:p>
        </p:txBody>
      </p:sp>
      <p:sp>
        <p:nvSpPr>
          <p:cNvPr id="63491" name="Rectangle 2"/>
          <p:cNvSpPr>
            <a:spLocks noGrp="1" noRot="1" noChangeAspect="1" noChangeArrowheads="1" noTextEdit="1"/>
          </p:cNvSpPr>
          <p:nvPr>
            <p:ph type="sldImg"/>
          </p:nvPr>
        </p:nvSpPr>
        <p:spPr>
          <a:ln/>
        </p:spPr>
      </p:sp>
      <p:sp>
        <p:nvSpPr>
          <p:cNvPr id="63492" name="Rectangle 3"/>
          <p:cNvSpPr>
            <a:spLocks noGrp="1" noChangeArrowheads="1"/>
          </p:cNvSpPr>
          <p:nvPr>
            <p:ph type="body" idx="1"/>
          </p:nvPr>
        </p:nvSpPr>
        <p:spPr>
          <a:noFill/>
          <a:ln/>
        </p:spPr>
        <p:txBody>
          <a:bodyPr/>
          <a:lstStyle/>
          <a:p>
            <a:pPr eaLnBrk="1" hangingPunct="1"/>
            <a:endParaRPr lang="es-ES"/>
          </a:p>
        </p:txBody>
      </p:sp>
    </p:spTree>
    <p:extLst>
      <p:ext uri="{BB962C8B-B14F-4D97-AF65-F5344CB8AC3E}">
        <p14:creationId xmlns:p14="http://schemas.microsoft.com/office/powerpoint/2010/main" val="14341790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p:spPr>
        <p:txBody>
          <a:bodyPr/>
          <a:lstStyle/>
          <a:p>
            <a:fld id="{950111B7-4652-274C-A3AE-56CECECB4188}" type="slidenum">
              <a:rPr lang="en-US"/>
              <a:pPr/>
              <a:t>11</a:t>
            </a:fld>
            <a:endParaRPr lang="en-US"/>
          </a:p>
        </p:txBody>
      </p:sp>
      <p:sp>
        <p:nvSpPr>
          <p:cNvPr id="59395" name="Rectangle 2"/>
          <p:cNvSpPr>
            <a:spLocks noGrp="1" noRot="1" noChangeAspect="1" noChangeArrowheads="1" noTextEdit="1"/>
          </p:cNvSpPr>
          <p:nvPr>
            <p:ph type="sldImg"/>
          </p:nvPr>
        </p:nvSpPr>
        <p:spPr>
          <a:ln/>
        </p:spPr>
      </p:sp>
      <p:sp>
        <p:nvSpPr>
          <p:cNvPr id="59396" name="Rectangle 3"/>
          <p:cNvSpPr>
            <a:spLocks noGrp="1" noChangeArrowheads="1"/>
          </p:cNvSpPr>
          <p:nvPr>
            <p:ph type="body" idx="1"/>
          </p:nvPr>
        </p:nvSpPr>
        <p:spPr>
          <a:noFill/>
          <a:ln/>
        </p:spPr>
        <p:txBody>
          <a:bodyPr/>
          <a:lstStyle/>
          <a:p>
            <a:pPr eaLnBrk="1" hangingPunct="1"/>
            <a:endParaRPr lang="es-ES"/>
          </a:p>
        </p:txBody>
      </p:sp>
    </p:spTree>
    <p:extLst>
      <p:ext uri="{BB962C8B-B14F-4D97-AF65-F5344CB8AC3E}">
        <p14:creationId xmlns:p14="http://schemas.microsoft.com/office/powerpoint/2010/main" val="19241820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a:noFill/>
        </p:spPr>
        <p:txBody>
          <a:bodyPr/>
          <a:lstStyle/>
          <a:p>
            <a:fld id="{954FE13F-726D-2B4F-AEAC-E00C53FB98D6}" type="slidenum">
              <a:rPr lang="en-US"/>
              <a:pPr/>
              <a:t>12</a:t>
            </a:fld>
            <a:endParaRPr lang="en-US"/>
          </a:p>
        </p:txBody>
      </p:sp>
      <p:sp>
        <p:nvSpPr>
          <p:cNvPr id="61443" name="Rectangle 2"/>
          <p:cNvSpPr>
            <a:spLocks noGrp="1" noRot="1" noChangeAspect="1" noChangeArrowheads="1" noTextEdit="1"/>
          </p:cNvSpPr>
          <p:nvPr>
            <p:ph type="sldImg"/>
          </p:nvPr>
        </p:nvSpPr>
        <p:spPr>
          <a:ln/>
        </p:spPr>
      </p:sp>
      <p:sp>
        <p:nvSpPr>
          <p:cNvPr id="61444" name="Rectangle 3"/>
          <p:cNvSpPr>
            <a:spLocks noGrp="1" noChangeArrowheads="1"/>
          </p:cNvSpPr>
          <p:nvPr>
            <p:ph type="body" idx="1"/>
          </p:nvPr>
        </p:nvSpPr>
        <p:spPr>
          <a:noFill/>
          <a:ln/>
        </p:spPr>
        <p:txBody>
          <a:bodyPr/>
          <a:lstStyle/>
          <a:p>
            <a:pPr eaLnBrk="1" hangingPunct="1"/>
            <a:endParaRPr lang="es-ES"/>
          </a:p>
        </p:txBody>
      </p:sp>
    </p:spTree>
    <p:extLst>
      <p:ext uri="{BB962C8B-B14F-4D97-AF65-F5344CB8AC3E}">
        <p14:creationId xmlns:p14="http://schemas.microsoft.com/office/powerpoint/2010/main" val="7709363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a:noFill/>
        </p:spPr>
        <p:txBody>
          <a:bodyPr/>
          <a:lstStyle/>
          <a:p>
            <a:fld id="{6379ABB1-01CA-1443-BE27-7BC5B1EA889D}" type="slidenum">
              <a:rPr lang="en-US"/>
              <a:pPr/>
              <a:t>13</a:t>
            </a:fld>
            <a:endParaRPr lang="en-US"/>
          </a:p>
        </p:txBody>
      </p:sp>
      <p:sp>
        <p:nvSpPr>
          <p:cNvPr id="63491" name="Rectangle 2"/>
          <p:cNvSpPr>
            <a:spLocks noGrp="1" noRot="1" noChangeAspect="1" noChangeArrowheads="1" noTextEdit="1"/>
          </p:cNvSpPr>
          <p:nvPr>
            <p:ph type="sldImg"/>
          </p:nvPr>
        </p:nvSpPr>
        <p:spPr>
          <a:ln/>
        </p:spPr>
      </p:sp>
      <p:sp>
        <p:nvSpPr>
          <p:cNvPr id="63492" name="Rectangle 3"/>
          <p:cNvSpPr>
            <a:spLocks noGrp="1" noChangeArrowheads="1"/>
          </p:cNvSpPr>
          <p:nvPr>
            <p:ph type="body" idx="1"/>
          </p:nvPr>
        </p:nvSpPr>
        <p:spPr>
          <a:noFill/>
          <a:ln/>
        </p:spPr>
        <p:txBody>
          <a:bodyPr/>
          <a:lstStyle/>
          <a:p>
            <a:pPr eaLnBrk="1" hangingPunct="1"/>
            <a:endParaRPr lang="es-ES"/>
          </a:p>
        </p:txBody>
      </p:sp>
    </p:spTree>
    <p:extLst>
      <p:ext uri="{BB962C8B-B14F-4D97-AF65-F5344CB8AC3E}">
        <p14:creationId xmlns:p14="http://schemas.microsoft.com/office/powerpoint/2010/main" val="13584425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a:noFill/>
        </p:spPr>
        <p:txBody>
          <a:bodyPr/>
          <a:lstStyle/>
          <a:p>
            <a:fld id="{9ADE2B9C-D9BF-1C43-BEF5-A35A2F520F16}" type="slidenum">
              <a:rPr lang="en-US"/>
              <a:pPr/>
              <a:t>14</a:t>
            </a:fld>
            <a:endParaRPr lang="en-US"/>
          </a:p>
        </p:txBody>
      </p:sp>
      <p:sp>
        <p:nvSpPr>
          <p:cNvPr id="65539" name="Rectangle 2"/>
          <p:cNvSpPr>
            <a:spLocks noGrp="1" noRot="1" noChangeAspect="1" noChangeArrowheads="1" noTextEdit="1"/>
          </p:cNvSpPr>
          <p:nvPr>
            <p:ph type="sldImg"/>
          </p:nvPr>
        </p:nvSpPr>
        <p:spPr>
          <a:ln/>
        </p:spPr>
      </p:sp>
      <p:sp>
        <p:nvSpPr>
          <p:cNvPr id="65540" name="Rectangle 3"/>
          <p:cNvSpPr>
            <a:spLocks noGrp="1" noChangeArrowheads="1"/>
          </p:cNvSpPr>
          <p:nvPr>
            <p:ph type="body" idx="1"/>
          </p:nvPr>
        </p:nvSpPr>
        <p:spPr>
          <a:noFill/>
          <a:ln/>
        </p:spPr>
        <p:txBody>
          <a:bodyPr/>
          <a:lstStyle/>
          <a:p>
            <a:pPr eaLnBrk="1" hangingPunct="1"/>
            <a:endParaRPr lang="es-ES"/>
          </a:p>
        </p:txBody>
      </p:sp>
    </p:spTree>
    <p:extLst>
      <p:ext uri="{BB962C8B-B14F-4D97-AF65-F5344CB8AC3E}">
        <p14:creationId xmlns:p14="http://schemas.microsoft.com/office/powerpoint/2010/main" val="14447823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noFill/>
        </p:spPr>
        <p:txBody>
          <a:bodyPr/>
          <a:lstStyle/>
          <a:p>
            <a:fld id="{1E656406-6182-A049-A879-FB13089DCF54}" type="slidenum">
              <a:rPr lang="en-US"/>
              <a:pPr/>
              <a:t>15</a:t>
            </a:fld>
            <a:endParaRPr lang="en-US"/>
          </a:p>
        </p:txBody>
      </p:sp>
      <p:sp>
        <p:nvSpPr>
          <p:cNvPr id="98307" name="Rectangle 2"/>
          <p:cNvSpPr>
            <a:spLocks noGrp="1" noRot="1" noChangeAspect="1" noChangeArrowheads="1" noTextEdit="1"/>
          </p:cNvSpPr>
          <p:nvPr>
            <p:ph type="sldImg"/>
          </p:nvPr>
        </p:nvSpPr>
        <p:spPr>
          <a:ln/>
        </p:spPr>
      </p:sp>
      <p:sp>
        <p:nvSpPr>
          <p:cNvPr id="98308" name="Rectangle 3"/>
          <p:cNvSpPr>
            <a:spLocks noGrp="1" noChangeArrowheads="1"/>
          </p:cNvSpPr>
          <p:nvPr>
            <p:ph type="body" idx="1"/>
          </p:nvPr>
        </p:nvSpPr>
        <p:spPr>
          <a:noFill/>
          <a:ln/>
        </p:spPr>
        <p:txBody>
          <a:bodyPr/>
          <a:lstStyle/>
          <a:p>
            <a:pPr eaLnBrk="1" hangingPunct="1"/>
            <a:endParaRPr lang="es-ES"/>
          </a:p>
        </p:txBody>
      </p:sp>
    </p:spTree>
    <p:extLst>
      <p:ext uri="{BB962C8B-B14F-4D97-AF65-F5344CB8AC3E}">
        <p14:creationId xmlns:p14="http://schemas.microsoft.com/office/powerpoint/2010/main" val="8599144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7"/>
          <p:cNvSpPr>
            <a:spLocks noGrp="1" noChangeArrowheads="1"/>
          </p:cNvSpPr>
          <p:nvPr>
            <p:ph type="sldNum" sz="quarter" idx="5"/>
          </p:nvPr>
        </p:nvSpPr>
        <p:spPr>
          <a:noFill/>
        </p:spPr>
        <p:txBody>
          <a:bodyPr/>
          <a:lstStyle/>
          <a:p>
            <a:fld id="{5380B349-6A65-F347-B395-E483925A07C4}" type="slidenum">
              <a:rPr lang="en-US"/>
              <a:pPr/>
              <a:t>16</a:t>
            </a:fld>
            <a:endParaRPr lang="en-US"/>
          </a:p>
        </p:txBody>
      </p:sp>
      <p:sp>
        <p:nvSpPr>
          <p:cNvPr id="102403" name="Rectangle 2"/>
          <p:cNvSpPr>
            <a:spLocks noGrp="1" noRot="1" noChangeAspect="1" noChangeArrowheads="1" noTextEdit="1"/>
          </p:cNvSpPr>
          <p:nvPr>
            <p:ph type="sldImg"/>
          </p:nvPr>
        </p:nvSpPr>
        <p:spPr>
          <a:ln/>
        </p:spPr>
      </p:sp>
      <p:sp>
        <p:nvSpPr>
          <p:cNvPr id="102404" name="Rectangle 3"/>
          <p:cNvSpPr>
            <a:spLocks noGrp="1" noChangeArrowheads="1"/>
          </p:cNvSpPr>
          <p:nvPr>
            <p:ph type="body" idx="1"/>
          </p:nvPr>
        </p:nvSpPr>
        <p:spPr>
          <a:noFill/>
          <a:ln/>
        </p:spPr>
        <p:txBody>
          <a:bodyPr/>
          <a:lstStyle/>
          <a:p>
            <a:pPr eaLnBrk="1" hangingPunct="1"/>
            <a:endParaRPr lang="es-ES" dirty="0"/>
          </a:p>
        </p:txBody>
      </p:sp>
    </p:spTree>
    <p:extLst>
      <p:ext uri="{BB962C8B-B14F-4D97-AF65-F5344CB8AC3E}">
        <p14:creationId xmlns:p14="http://schemas.microsoft.com/office/powerpoint/2010/main" val="172504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7"/>
          <p:cNvSpPr>
            <a:spLocks noGrp="1" noChangeArrowheads="1"/>
          </p:cNvSpPr>
          <p:nvPr>
            <p:ph type="sldNum" sz="quarter" idx="5"/>
          </p:nvPr>
        </p:nvSpPr>
        <p:spPr>
          <a:noFill/>
        </p:spPr>
        <p:txBody>
          <a:bodyPr/>
          <a:lstStyle/>
          <a:p>
            <a:fld id="{5380B349-6A65-F347-B395-E483925A07C4}" type="slidenum">
              <a:rPr lang="en-US"/>
              <a:pPr/>
              <a:t>17</a:t>
            </a:fld>
            <a:endParaRPr lang="en-US"/>
          </a:p>
        </p:txBody>
      </p:sp>
      <p:sp>
        <p:nvSpPr>
          <p:cNvPr id="102403" name="Rectangle 2"/>
          <p:cNvSpPr>
            <a:spLocks noGrp="1" noRot="1" noChangeAspect="1" noChangeArrowheads="1" noTextEdit="1"/>
          </p:cNvSpPr>
          <p:nvPr>
            <p:ph type="sldImg"/>
          </p:nvPr>
        </p:nvSpPr>
        <p:spPr>
          <a:ln/>
        </p:spPr>
      </p:sp>
      <p:sp>
        <p:nvSpPr>
          <p:cNvPr id="102404" name="Rectangle 3"/>
          <p:cNvSpPr>
            <a:spLocks noGrp="1" noChangeArrowheads="1"/>
          </p:cNvSpPr>
          <p:nvPr>
            <p:ph type="body" idx="1"/>
          </p:nvPr>
        </p:nvSpPr>
        <p:spPr>
          <a:noFill/>
          <a:ln/>
        </p:spPr>
        <p:txBody>
          <a:bodyPr/>
          <a:lstStyle/>
          <a:p>
            <a:pPr eaLnBrk="1" hangingPunct="1"/>
            <a:endParaRPr lang="es-ES"/>
          </a:p>
        </p:txBody>
      </p:sp>
    </p:spTree>
    <p:extLst>
      <p:ext uri="{BB962C8B-B14F-4D97-AF65-F5344CB8AC3E}">
        <p14:creationId xmlns:p14="http://schemas.microsoft.com/office/powerpoint/2010/main" val="18388197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7"/>
          <p:cNvSpPr>
            <a:spLocks noGrp="1" noChangeArrowheads="1"/>
          </p:cNvSpPr>
          <p:nvPr>
            <p:ph type="sldNum" sz="quarter" idx="5"/>
          </p:nvPr>
        </p:nvSpPr>
        <p:spPr>
          <a:noFill/>
        </p:spPr>
        <p:txBody>
          <a:bodyPr/>
          <a:lstStyle/>
          <a:p>
            <a:fld id="{31F6655A-4015-FB41-95B3-24048C76C24E}" type="slidenum">
              <a:rPr lang="en-US"/>
              <a:pPr/>
              <a:t>18</a:t>
            </a:fld>
            <a:endParaRPr lang="en-US"/>
          </a:p>
        </p:txBody>
      </p:sp>
      <p:sp>
        <p:nvSpPr>
          <p:cNvPr id="120835" name="Rectangle 2"/>
          <p:cNvSpPr>
            <a:spLocks noGrp="1" noRot="1" noChangeAspect="1" noChangeArrowheads="1" noTextEdit="1"/>
          </p:cNvSpPr>
          <p:nvPr>
            <p:ph type="sldImg"/>
          </p:nvPr>
        </p:nvSpPr>
        <p:spPr>
          <a:ln/>
        </p:spPr>
      </p:sp>
      <p:sp>
        <p:nvSpPr>
          <p:cNvPr id="120836" name="Rectangle 3"/>
          <p:cNvSpPr>
            <a:spLocks noGrp="1" noChangeArrowheads="1"/>
          </p:cNvSpPr>
          <p:nvPr>
            <p:ph type="body" idx="1"/>
          </p:nvPr>
        </p:nvSpPr>
        <p:spPr>
          <a:noFill/>
          <a:ln/>
        </p:spPr>
        <p:txBody>
          <a:bodyPr/>
          <a:lstStyle/>
          <a:p>
            <a:pPr eaLnBrk="1" hangingPunct="1"/>
            <a:endParaRPr lang="es-ES" dirty="0"/>
          </a:p>
        </p:txBody>
      </p:sp>
    </p:spTree>
    <p:extLst>
      <p:ext uri="{BB962C8B-B14F-4D97-AF65-F5344CB8AC3E}">
        <p14:creationId xmlns:p14="http://schemas.microsoft.com/office/powerpoint/2010/main" val="180880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7"/>
          <p:cNvSpPr>
            <a:spLocks noGrp="1" noChangeArrowheads="1"/>
          </p:cNvSpPr>
          <p:nvPr>
            <p:ph type="sldNum" sz="quarter" idx="5"/>
          </p:nvPr>
        </p:nvSpPr>
        <p:spPr>
          <a:noFill/>
        </p:spPr>
        <p:txBody>
          <a:bodyPr/>
          <a:lstStyle/>
          <a:p>
            <a:fld id="{20B6BF08-6C4F-5B48-A631-94D1F1325A69}" type="slidenum">
              <a:rPr lang="en-US"/>
              <a:pPr/>
              <a:t>19</a:t>
            </a:fld>
            <a:endParaRPr lang="en-US"/>
          </a:p>
        </p:txBody>
      </p:sp>
      <p:sp>
        <p:nvSpPr>
          <p:cNvPr id="100355" name="Rectangle 2"/>
          <p:cNvSpPr>
            <a:spLocks noGrp="1" noRot="1" noChangeAspect="1" noChangeArrowheads="1" noTextEdit="1"/>
          </p:cNvSpPr>
          <p:nvPr>
            <p:ph type="sldImg"/>
          </p:nvPr>
        </p:nvSpPr>
        <p:spPr>
          <a:ln/>
        </p:spPr>
      </p:sp>
      <p:sp>
        <p:nvSpPr>
          <p:cNvPr id="100356" name="Rectangle 3"/>
          <p:cNvSpPr>
            <a:spLocks noGrp="1" noChangeArrowheads="1"/>
          </p:cNvSpPr>
          <p:nvPr>
            <p:ph type="body" idx="1"/>
          </p:nvPr>
        </p:nvSpPr>
        <p:spPr>
          <a:noFill/>
          <a:ln/>
        </p:spPr>
        <p:txBody>
          <a:bodyPr/>
          <a:lstStyle/>
          <a:p>
            <a:pPr eaLnBrk="1" hangingPunct="1"/>
            <a:endParaRPr lang="es-ES"/>
          </a:p>
        </p:txBody>
      </p:sp>
    </p:spTree>
    <p:extLst>
      <p:ext uri="{BB962C8B-B14F-4D97-AF65-F5344CB8AC3E}">
        <p14:creationId xmlns:p14="http://schemas.microsoft.com/office/powerpoint/2010/main" val="12103764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7"/>
          <p:cNvSpPr>
            <a:spLocks noGrp="1" noChangeArrowheads="1"/>
          </p:cNvSpPr>
          <p:nvPr>
            <p:ph type="sldNum" sz="quarter" idx="5"/>
          </p:nvPr>
        </p:nvSpPr>
        <p:spPr>
          <a:noFill/>
        </p:spPr>
        <p:txBody>
          <a:bodyPr/>
          <a:lstStyle/>
          <a:p>
            <a:fld id="{BB566D85-C9CC-A947-8E21-A1C366EF63BE}" type="slidenum">
              <a:rPr lang="en-US"/>
              <a:pPr/>
              <a:t>20</a:t>
            </a:fld>
            <a:endParaRPr lang="en-US"/>
          </a:p>
        </p:txBody>
      </p:sp>
      <p:sp>
        <p:nvSpPr>
          <p:cNvPr id="110595" name="Rectangle 2"/>
          <p:cNvSpPr>
            <a:spLocks noGrp="1" noRot="1" noChangeAspect="1" noChangeArrowheads="1" noTextEdit="1"/>
          </p:cNvSpPr>
          <p:nvPr>
            <p:ph type="sldImg"/>
          </p:nvPr>
        </p:nvSpPr>
        <p:spPr>
          <a:ln/>
        </p:spPr>
      </p:sp>
      <p:sp>
        <p:nvSpPr>
          <p:cNvPr id="110596" name="Rectangle 3"/>
          <p:cNvSpPr>
            <a:spLocks noGrp="1" noChangeArrowheads="1"/>
          </p:cNvSpPr>
          <p:nvPr>
            <p:ph type="body" idx="1"/>
          </p:nvPr>
        </p:nvSpPr>
        <p:spPr>
          <a:noFill/>
          <a:ln/>
        </p:spPr>
        <p:txBody>
          <a:bodyPr/>
          <a:lstStyle/>
          <a:p>
            <a:pPr eaLnBrk="1" hangingPunct="1"/>
            <a:endParaRPr lang="es-ES"/>
          </a:p>
        </p:txBody>
      </p:sp>
    </p:spTree>
    <p:extLst>
      <p:ext uri="{BB962C8B-B14F-4D97-AF65-F5344CB8AC3E}">
        <p14:creationId xmlns:p14="http://schemas.microsoft.com/office/powerpoint/2010/main" val="18311176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p>
            <a:fld id="{DA3453B7-394C-1842-BA48-68ABF6C7B044}" type="slidenum">
              <a:rPr lang="en-US"/>
              <a:pPr/>
              <a:t>3</a:t>
            </a:fld>
            <a:endParaRPr lang="en-US"/>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a:ln/>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a:t>Color is extremely subjective and personal. To try to attribute numbers to the brains reaction to visual stimuli is very difficult. The aim of color spaces is to aid the process of describing color, either between people or between machines or programs. </a:t>
            </a:r>
            <a:r>
              <a:rPr lang="sv-SE" dirty="0"/>
              <a:t>http://</a:t>
            </a:r>
            <a:r>
              <a:rPr lang="sv-SE" dirty="0" err="1"/>
              <a:t>biology.duke.edu</a:t>
            </a:r>
            <a:r>
              <a:rPr lang="sv-SE" dirty="0"/>
              <a:t>/</a:t>
            </a:r>
            <a:r>
              <a:rPr lang="sv-SE" dirty="0" err="1"/>
              <a:t>johnsenlab</a:t>
            </a:r>
            <a:r>
              <a:rPr lang="sv-SE" dirty="0"/>
              <a:t>/</a:t>
            </a:r>
            <a:r>
              <a:rPr lang="sv-SE" dirty="0" err="1"/>
              <a:t>pdfs</a:t>
            </a:r>
            <a:r>
              <a:rPr lang="sv-SE" dirty="0"/>
              <a:t>/</a:t>
            </a:r>
            <a:r>
              <a:rPr lang="sv-SE" dirty="0" err="1"/>
              <a:t>tech</a:t>
            </a:r>
            <a:r>
              <a:rPr lang="sv-SE" dirty="0"/>
              <a:t>/</a:t>
            </a:r>
            <a:r>
              <a:rPr lang="sv-SE" dirty="0" err="1"/>
              <a:t>colorconversion.pdf</a:t>
            </a:r>
            <a:endParaRPr lang="en-US" dirty="0"/>
          </a:p>
          <a:p>
            <a:pPr eaLnBrk="1" hangingPunct="1"/>
            <a:endParaRPr lang="es-ES" dirty="0"/>
          </a:p>
        </p:txBody>
      </p:sp>
    </p:spTree>
    <p:extLst>
      <p:ext uri="{BB962C8B-B14F-4D97-AF65-F5344CB8AC3E}">
        <p14:creationId xmlns:p14="http://schemas.microsoft.com/office/powerpoint/2010/main" val="89080580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7"/>
          <p:cNvSpPr>
            <a:spLocks noGrp="1" noChangeArrowheads="1"/>
          </p:cNvSpPr>
          <p:nvPr>
            <p:ph type="sldNum" sz="quarter" idx="5"/>
          </p:nvPr>
        </p:nvSpPr>
        <p:spPr>
          <a:noFill/>
        </p:spPr>
        <p:txBody>
          <a:bodyPr/>
          <a:lstStyle/>
          <a:p>
            <a:fld id="{BB566D85-C9CC-A947-8E21-A1C366EF63BE}" type="slidenum">
              <a:rPr lang="en-US"/>
              <a:pPr/>
              <a:t>21</a:t>
            </a:fld>
            <a:endParaRPr lang="en-US"/>
          </a:p>
        </p:txBody>
      </p:sp>
      <p:sp>
        <p:nvSpPr>
          <p:cNvPr id="110595" name="Rectangle 2"/>
          <p:cNvSpPr>
            <a:spLocks noGrp="1" noRot="1" noChangeAspect="1" noChangeArrowheads="1" noTextEdit="1"/>
          </p:cNvSpPr>
          <p:nvPr>
            <p:ph type="sldImg"/>
          </p:nvPr>
        </p:nvSpPr>
        <p:spPr>
          <a:ln/>
        </p:spPr>
      </p:sp>
      <p:sp>
        <p:nvSpPr>
          <p:cNvPr id="110596" name="Rectangle 3"/>
          <p:cNvSpPr>
            <a:spLocks noGrp="1" noChangeArrowheads="1"/>
          </p:cNvSpPr>
          <p:nvPr>
            <p:ph type="body" idx="1"/>
          </p:nvPr>
        </p:nvSpPr>
        <p:spPr>
          <a:noFill/>
          <a:ln/>
        </p:spPr>
        <p:txBody>
          <a:bodyPr/>
          <a:lstStyle/>
          <a:p>
            <a:pPr eaLnBrk="1" hangingPunct="1"/>
            <a:endParaRPr lang="es-ES"/>
          </a:p>
        </p:txBody>
      </p:sp>
    </p:spTree>
    <p:extLst>
      <p:ext uri="{BB962C8B-B14F-4D97-AF65-F5344CB8AC3E}">
        <p14:creationId xmlns:p14="http://schemas.microsoft.com/office/powerpoint/2010/main" val="1836890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7"/>
          <p:cNvSpPr>
            <a:spLocks noGrp="1" noChangeArrowheads="1"/>
          </p:cNvSpPr>
          <p:nvPr>
            <p:ph type="sldNum" sz="quarter" idx="5"/>
          </p:nvPr>
        </p:nvSpPr>
        <p:spPr>
          <a:noFill/>
        </p:spPr>
        <p:txBody>
          <a:bodyPr/>
          <a:lstStyle/>
          <a:p>
            <a:fld id="{BB566D85-C9CC-A947-8E21-A1C366EF63BE}" type="slidenum">
              <a:rPr lang="en-US"/>
              <a:pPr/>
              <a:t>22</a:t>
            </a:fld>
            <a:endParaRPr lang="en-US"/>
          </a:p>
        </p:txBody>
      </p:sp>
      <p:sp>
        <p:nvSpPr>
          <p:cNvPr id="110595" name="Rectangle 2"/>
          <p:cNvSpPr>
            <a:spLocks noGrp="1" noRot="1" noChangeAspect="1" noChangeArrowheads="1" noTextEdit="1"/>
          </p:cNvSpPr>
          <p:nvPr>
            <p:ph type="sldImg"/>
          </p:nvPr>
        </p:nvSpPr>
        <p:spPr>
          <a:ln/>
        </p:spPr>
      </p:sp>
      <p:sp>
        <p:nvSpPr>
          <p:cNvPr id="110596" name="Rectangle 3"/>
          <p:cNvSpPr>
            <a:spLocks noGrp="1" noChangeArrowheads="1"/>
          </p:cNvSpPr>
          <p:nvPr>
            <p:ph type="body" idx="1"/>
          </p:nvPr>
        </p:nvSpPr>
        <p:spPr>
          <a:noFill/>
          <a:ln/>
        </p:spPr>
        <p:txBody>
          <a:bodyPr/>
          <a:lstStyle/>
          <a:p>
            <a:pPr eaLnBrk="1" hangingPunct="1"/>
            <a:endParaRPr lang="es-ES"/>
          </a:p>
        </p:txBody>
      </p:sp>
    </p:spTree>
    <p:extLst>
      <p:ext uri="{BB962C8B-B14F-4D97-AF65-F5344CB8AC3E}">
        <p14:creationId xmlns:p14="http://schemas.microsoft.com/office/powerpoint/2010/main" val="60975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p:spPr>
        <p:txBody>
          <a:bodyPr/>
          <a:lstStyle/>
          <a:p>
            <a:fld id="{45A0D99C-3EDB-B849-962A-D5B0F7E38A26}" type="slidenum">
              <a:rPr lang="en-US"/>
              <a:pPr/>
              <a:t>29</a:t>
            </a:fld>
            <a:endParaRPr lang="en-US"/>
          </a:p>
        </p:txBody>
      </p:sp>
      <p:sp>
        <p:nvSpPr>
          <p:cNvPr id="79875" name="Rectangle 2"/>
          <p:cNvSpPr>
            <a:spLocks noGrp="1" noRot="1" noChangeAspect="1" noChangeArrowheads="1" noTextEdit="1"/>
          </p:cNvSpPr>
          <p:nvPr>
            <p:ph type="sldImg"/>
          </p:nvPr>
        </p:nvSpPr>
        <p:spPr>
          <a:ln/>
        </p:spPr>
      </p:sp>
      <p:sp>
        <p:nvSpPr>
          <p:cNvPr id="79876" name="Rectangle 3"/>
          <p:cNvSpPr>
            <a:spLocks noGrp="1" noChangeArrowheads="1"/>
          </p:cNvSpPr>
          <p:nvPr>
            <p:ph type="body" idx="1"/>
          </p:nvPr>
        </p:nvSpPr>
        <p:spPr>
          <a:noFill/>
          <a:ln/>
        </p:spPr>
        <p:txBody>
          <a:bodyPr/>
          <a:lstStyle/>
          <a:p>
            <a:pPr eaLnBrk="1" hangingPunct="1"/>
            <a:endParaRPr lang="es-ES"/>
          </a:p>
        </p:txBody>
      </p:sp>
    </p:spTree>
    <p:extLst>
      <p:ext uri="{BB962C8B-B14F-4D97-AF65-F5344CB8AC3E}">
        <p14:creationId xmlns:p14="http://schemas.microsoft.com/office/powerpoint/2010/main" val="79806967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p:cNvSpPr>
            <a:spLocks noGrp="1" noChangeArrowheads="1"/>
          </p:cNvSpPr>
          <p:nvPr>
            <p:ph type="sldNum" sz="quarter" idx="5"/>
          </p:nvPr>
        </p:nvSpPr>
        <p:spPr>
          <a:noFill/>
        </p:spPr>
        <p:txBody>
          <a:bodyPr/>
          <a:lstStyle/>
          <a:p>
            <a:fld id="{86B75BFC-A612-E546-BE40-701126ABD192}" type="slidenum">
              <a:rPr lang="en-US"/>
              <a:pPr/>
              <a:t>30</a:t>
            </a:fld>
            <a:endParaRPr lang="en-US"/>
          </a:p>
        </p:txBody>
      </p:sp>
      <p:sp>
        <p:nvSpPr>
          <p:cNvPr id="81923" name="Rectangle 2"/>
          <p:cNvSpPr>
            <a:spLocks noGrp="1" noRot="1" noChangeAspect="1" noChangeArrowheads="1" noTextEdit="1"/>
          </p:cNvSpPr>
          <p:nvPr>
            <p:ph type="sldImg"/>
          </p:nvPr>
        </p:nvSpPr>
        <p:spPr>
          <a:ln/>
        </p:spPr>
      </p:sp>
      <p:sp>
        <p:nvSpPr>
          <p:cNvPr id="81924" name="Rectangle 3"/>
          <p:cNvSpPr>
            <a:spLocks noGrp="1" noChangeArrowheads="1"/>
          </p:cNvSpPr>
          <p:nvPr>
            <p:ph type="body" idx="1"/>
          </p:nvPr>
        </p:nvSpPr>
        <p:spPr>
          <a:noFill/>
          <a:ln/>
        </p:spPr>
        <p:txBody>
          <a:bodyPr/>
          <a:lstStyle/>
          <a:p>
            <a:pPr eaLnBrk="1" hangingPunct="1"/>
            <a:endParaRPr lang="es-ES"/>
          </a:p>
        </p:txBody>
      </p:sp>
    </p:spTree>
    <p:extLst>
      <p:ext uri="{BB962C8B-B14F-4D97-AF65-F5344CB8AC3E}">
        <p14:creationId xmlns:p14="http://schemas.microsoft.com/office/powerpoint/2010/main" val="212161859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p:cNvSpPr>
            <a:spLocks noGrp="1" noChangeArrowheads="1"/>
          </p:cNvSpPr>
          <p:nvPr>
            <p:ph type="sldNum" sz="quarter" idx="5"/>
          </p:nvPr>
        </p:nvSpPr>
        <p:spPr>
          <a:noFill/>
        </p:spPr>
        <p:txBody>
          <a:bodyPr/>
          <a:lstStyle/>
          <a:p>
            <a:fld id="{45E573C7-8239-7B41-853B-3A9175D12687}" type="slidenum">
              <a:rPr lang="en-US"/>
              <a:pPr/>
              <a:t>31</a:t>
            </a:fld>
            <a:endParaRPr lang="en-US"/>
          </a:p>
        </p:txBody>
      </p:sp>
      <p:sp>
        <p:nvSpPr>
          <p:cNvPr id="83971" name="Rectangle 2"/>
          <p:cNvSpPr>
            <a:spLocks noGrp="1" noRot="1" noChangeAspect="1" noChangeArrowheads="1" noTextEdit="1"/>
          </p:cNvSpPr>
          <p:nvPr>
            <p:ph type="sldImg"/>
          </p:nvPr>
        </p:nvSpPr>
        <p:spPr>
          <a:ln/>
        </p:spPr>
      </p:sp>
      <p:sp>
        <p:nvSpPr>
          <p:cNvPr id="83972" name="Rectangle 3"/>
          <p:cNvSpPr>
            <a:spLocks noGrp="1" noChangeArrowheads="1"/>
          </p:cNvSpPr>
          <p:nvPr>
            <p:ph type="body" idx="1"/>
          </p:nvPr>
        </p:nvSpPr>
        <p:spPr>
          <a:noFill/>
          <a:ln/>
        </p:spPr>
        <p:txBody>
          <a:bodyPr/>
          <a:lstStyle/>
          <a:p>
            <a:pPr eaLnBrk="1" hangingPunct="1"/>
            <a:endParaRPr lang="es-ES"/>
          </a:p>
        </p:txBody>
      </p:sp>
    </p:spTree>
    <p:extLst>
      <p:ext uri="{BB962C8B-B14F-4D97-AF65-F5344CB8AC3E}">
        <p14:creationId xmlns:p14="http://schemas.microsoft.com/office/powerpoint/2010/main" val="122526818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7"/>
          <p:cNvSpPr>
            <a:spLocks noGrp="1" noChangeArrowheads="1"/>
          </p:cNvSpPr>
          <p:nvPr>
            <p:ph type="sldNum" sz="quarter" idx="5"/>
          </p:nvPr>
        </p:nvSpPr>
        <p:spPr>
          <a:noFill/>
        </p:spPr>
        <p:txBody>
          <a:bodyPr/>
          <a:lstStyle/>
          <a:p>
            <a:fld id="{F34A1797-810E-4E4E-9834-7DE47E117964}" type="slidenum">
              <a:rPr lang="en-US"/>
              <a:pPr/>
              <a:t>32</a:t>
            </a:fld>
            <a:endParaRPr lang="en-US"/>
          </a:p>
        </p:txBody>
      </p:sp>
      <p:sp>
        <p:nvSpPr>
          <p:cNvPr id="86019" name="Rectangle 2"/>
          <p:cNvSpPr>
            <a:spLocks noGrp="1" noRot="1" noChangeAspect="1" noChangeArrowheads="1" noTextEdit="1"/>
          </p:cNvSpPr>
          <p:nvPr>
            <p:ph type="sldImg"/>
          </p:nvPr>
        </p:nvSpPr>
        <p:spPr>
          <a:ln/>
        </p:spPr>
      </p:sp>
      <p:sp>
        <p:nvSpPr>
          <p:cNvPr id="86020" name="Rectangle 3"/>
          <p:cNvSpPr>
            <a:spLocks noGrp="1" noChangeArrowheads="1"/>
          </p:cNvSpPr>
          <p:nvPr>
            <p:ph type="body" idx="1"/>
          </p:nvPr>
        </p:nvSpPr>
        <p:spPr>
          <a:noFill/>
          <a:ln/>
        </p:spPr>
        <p:txBody>
          <a:bodyPr/>
          <a:lstStyle/>
          <a:p>
            <a:pPr eaLnBrk="1" hangingPunct="1"/>
            <a:endParaRPr lang="es-ES"/>
          </a:p>
        </p:txBody>
      </p:sp>
    </p:spTree>
    <p:extLst>
      <p:ext uri="{BB962C8B-B14F-4D97-AF65-F5344CB8AC3E}">
        <p14:creationId xmlns:p14="http://schemas.microsoft.com/office/powerpoint/2010/main" val="86167740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7"/>
          <p:cNvSpPr>
            <a:spLocks noGrp="1" noChangeArrowheads="1"/>
          </p:cNvSpPr>
          <p:nvPr>
            <p:ph type="sldNum" sz="quarter" idx="5"/>
          </p:nvPr>
        </p:nvSpPr>
        <p:spPr>
          <a:noFill/>
        </p:spPr>
        <p:txBody>
          <a:bodyPr/>
          <a:lstStyle/>
          <a:p>
            <a:fld id="{24B411E0-1932-9E48-BA19-9ECCAA4DA2C2}" type="slidenum">
              <a:rPr lang="en-US"/>
              <a:pPr/>
              <a:t>33</a:t>
            </a:fld>
            <a:endParaRPr lang="en-US"/>
          </a:p>
        </p:txBody>
      </p:sp>
      <p:sp>
        <p:nvSpPr>
          <p:cNvPr id="88067" name="Rectangle 2"/>
          <p:cNvSpPr>
            <a:spLocks noGrp="1" noRot="1" noChangeAspect="1" noChangeArrowheads="1" noTextEdit="1"/>
          </p:cNvSpPr>
          <p:nvPr>
            <p:ph type="sldImg"/>
          </p:nvPr>
        </p:nvSpPr>
        <p:spPr>
          <a:ln/>
        </p:spPr>
      </p:sp>
      <p:sp>
        <p:nvSpPr>
          <p:cNvPr id="88068" name="Rectangle 3"/>
          <p:cNvSpPr>
            <a:spLocks noGrp="1" noChangeArrowheads="1"/>
          </p:cNvSpPr>
          <p:nvPr>
            <p:ph type="body" idx="1"/>
          </p:nvPr>
        </p:nvSpPr>
        <p:spPr>
          <a:noFill/>
          <a:ln/>
        </p:spPr>
        <p:txBody>
          <a:bodyPr/>
          <a:lstStyle/>
          <a:p>
            <a:pPr eaLnBrk="1" hangingPunct="1"/>
            <a:endParaRPr lang="es-ES"/>
          </a:p>
        </p:txBody>
      </p:sp>
    </p:spTree>
    <p:extLst>
      <p:ext uri="{BB962C8B-B14F-4D97-AF65-F5344CB8AC3E}">
        <p14:creationId xmlns:p14="http://schemas.microsoft.com/office/powerpoint/2010/main" val="172991411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7"/>
          <p:cNvSpPr>
            <a:spLocks noGrp="1" noChangeArrowheads="1"/>
          </p:cNvSpPr>
          <p:nvPr>
            <p:ph type="sldNum" sz="quarter" idx="5"/>
          </p:nvPr>
        </p:nvSpPr>
        <p:spPr>
          <a:noFill/>
        </p:spPr>
        <p:txBody>
          <a:bodyPr/>
          <a:lstStyle/>
          <a:p>
            <a:fld id="{5A34B9D9-8DC4-2945-A338-C6665247EFC3}" type="slidenum">
              <a:rPr lang="en-US"/>
              <a:pPr/>
              <a:t>34</a:t>
            </a:fld>
            <a:endParaRPr lang="en-US"/>
          </a:p>
        </p:txBody>
      </p:sp>
      <p:sp>
        <p:nvSpPr>
          <p:cNvPr id="90115" name="Rectangle 2"/>
          <p:cNvSpPr>
            <a:spLocks noGrp="1" noRot="1" noChangeAspect="1" noChangeArrowheads="1" noTextEdit="1"/>
          </p:cNvSpPr>
          <p:nvPr>
            <p:ph type="sldImg"/>
          </p:nvPr>
        </p:nvSpPr>
        <p:spPr>
          <a:ln/>
        </p:spPr>
      </p:sp>
      <p:sp>
        <p:nvSpPr>
          <p:cNvPr id="90116" name="Rectangle 3"/>
          <p:cNvSpPr>
            <a:spLocks noGrp="1" noChangeArrowheads="1"/>
          </p:cNvSpPr>
          <p:nvPr>
            <p:ph type="body" idx="1"/>
          </p:nvPr>
        </p:nvSpPr>
        <p:spPr>
          <a:noFill/>
          <a:ln/>
        </p:spPr>
        <p:txBody>
          <a:bodyPr/>
          <a:lstStyle/>
          <a:p>
            <a:pPr eaLnBrk="1" hangingPunct="1"/>
            <a:endParaRPr lang="es-ES"/>
          </a:p>
        </p:txBody>
      </p:sp>
    </p:spTree>
    <p:extLst>
      <p:ext uri="{BB962C8B-B14F-4D97-AF65-F5344CB8AC3E}">
        <p14:creationId xmlns:p14="http://schemas.microsoft.com/office/powerpoint/2010/main" val="203290091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p:cNvSpPr>
            <a:spLocks noGrp="1" noChangeArrowheads="1"/>
          </p:cNvSpPr>
          <p:nvPr>
            <p:ph type="sldNum" sz="quarter" idx="5"/>
          </p:nvPr>
        </p:nvSpPr>
        <p:spPr>
          <a:noFill/>
        </p:spPr>
        <p:txBody>
          <a:bodyPr/>
          <a:lstStyle/>
          <a:p>
            <a:fld id="{E2A51219-3CB4-9F4A-B9A9-671E8F75BA4C}" type="slidenum">
              <a:rPr lang="en-US"/>
              <a:pPr/>
              <a:t>35</a:t>
            </a:fld>
            <a:endParaRPr lang="en-US"/>
          </a:p>
        </p:txBody>
      </p:sp>
      <p:sp>
        <p:nvSpPr>
          <p:cNvPr id="92163" name="Rectangle 2"/>
          <p:cNvSpPr>
            <a:spLocks noGrp="1" noRot="1" noChangeAspect="1" noChangeArrowheads="1" noTextEdit="1"/>
          </p:cNvSpPr>
          <p:nvPr>
            <p:ph type="sldImg"/>
          </p:nvPr>
        </p:nvSpPr>
        <p:spPr>
          <a:ln/>
        </p:spPr>
      </p:sp>
      <p:sp>
        <p:nvSpPr>
          <p:cNvPr id="92164" name="Rectangle 3"/>
          <p:cNvSpPr>
            <a:spLocks noGrp="1" noChangeArrowheads="1"/>
          </p:cNvSpPr>
          <p:nvPr>
            <p:ph type="body" idx="1"/>
          </p:nvPr>
        </p:nvSpPr>
        <p:spPr>
          <a:noFill/>
          <a:ln/>
        </p:spPr>
        <p:txBody>
          <a:bodyPr/>
          <a:lstStyle/>
          <a:p>
            <a:pPr eaLnBrk="1" hangingPunct="1"/>
            <a:endParaRPr lang="es-ES"/>
          </a:p>
        </p:txBody>
      </p:sp>
    </p:spTree>
    <p:extLst>
      <p:ext uri="{BB962C8B-B14F-4D97-AF65-F5344CB8AC3E}">
        <p14:creationId xmlns:p14="http://schemas.microsoft.com/office/powerpoint/2010/main" val="50080421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p:cNvSpPr>
            <a:spLocks noGrp="1" noChangeArrowheads="1"/>
          </p:cNvSpPr>
          <p:nvPr>
            <p:ph type="sldNum" sz="quarter" idx="5"/>
          </p:nvPr>
        </p:nvSpPr>
        <p:spPr>
          <a:noFill/>
        </p:spPr>
        <p:txBody>
          <a:bodyPr/>
          <a:lstStyle/>
          <a:p>
            <a:fld id="{572FF34B-F623-574B-9271-CC78FE00F378}" type="slidenum">
              <a:rPr lang="en-US"/>
              <a:pPr/>
              <a:t>36</a:t>
            </a:fld>
            <a:endParaRPr lang="en-US"/>
          </a:p>
        </p:txBody>
      </p:sp>
      <p:sp>
        <p:nvSpPr>
          <p:cNvPr id="96259" name="Rectangle 2"/>
          <p:cNvSpPr>
            <a:spLocks noGrp="1" noRot="1" noChangeAspect="1" noChangeArrowheads="1" noTextEdit="1"/>
          </p:cNvSpPr>
          <p:nvPr>
            <p:ph type="sldImg"/>
          </p:nvPr>
        </p:nvSpPr>
        <p:spPr>
          <a:ln/>
        </p:spPr>
      </p:sp>
      <p:sp>
        <p:nvSpPr>
          <p:cNvPr id="96260" name="Rectangle 3"/>
          <p:cNvSpPr>
            <a:spLocks noGrp="1" noChangeArrowheads="1"/>
          </p:cNvSpPr>
          <p:nvPr>
            <p:ph type="body" idx="1"/>
          </p:nvPr>
        </p:nvSpPr>
        <p:spPr>
          <a:noFill/>
          <a:ln/>
        </p:spPr>
        <p:txBody>
          <a:bodyPr/>
          <a:lstStyle/>
          <a:p>
            <a:pPr eaLnBrk="1" hangingPunct="1"/>
            <a:endParaRPr lang="es-ES"/>
          </a:p>
        </p:txBody>
      </p:sp>
    </p:spTree>
    <p:extLst>
      <p:ext uri="{BB962C8B-B14F-4D97-AF65-F5344CB8AC3E}">
        <p14:creationId xmlns:p14="http://schemas.microsoft.com/office/powerpoint/2010/main" val="10280121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p>
            <a:fld id="{DA3453B7-394C-1842-BA48-68ABF6C7B044}" type="slidenum">
              <a:rPr lang="en-US"/>
              <a:pPr/>
              <a:t>4</a:t>
            </a:fld>
            <a:endParaRPr lang="en-US"/>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a:ln/>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a:t>Color is extremely subjective and personal. To try to attribute numbers to the brains reaction to visual stimuli is very difficult. The aim of color spaces is to aid the process of describing color, either between people or between machines or programs. </a:t>
            </a:r>
            <a:r>
              <a:rPr lang="sv-SE" dirty="0"/>
              <a:t>http://</a:t>
            </a:r>
            <a:r>
              <a:rPr lang="sv-SE" dirty="0" err="1"/>
              <a:t>biology.duke.edu</a:t>
            </a:r>
            <a:r>
              <a:rPr lang="sv-SE" dirty="0"/>
              <a:t>/</a:t>
            </a:r>
            <a:r>
              <a:rPr lang="sv-SE" dirty="0" err="1"/>
              <a:t>johnsenlab</a:t>
            </a:r>
            <a:r>
              <a:rPr lang="sv-SE" dirty="0"/>
              <a:t>/</a:t>
            </a:r>
            <a:r>
              <a:rPr lang="sv-SE" dirty="0" err="1"/>
              <a:t>pdfs</a:t>
            </a:r>
            <a:r>
              <a:rPr lang="sv-SE" dirty="0"/>
              <a:t>/</a:t>
            </a:r>
            <a:r>
              <a:rPr lang="sv-SE" dirty="0" err="1"/>
              <a:t>tech</a:t>
            </a:r>
            <a:r>
              <a:rPr lang="sv-SE" dirty="0"/>
              <a:t>/</a:t>
            </a:r>
            <a:r>
              <a:rPr lang="sv-SE" dirty="0" err="1"/>
              <a:t>colorconversion.pdf</a:t>
            </a:r>
            <a:endParaRPr lang="en-US" dirty="0"/>
          </a:p>
          <a:p>
            <a:pPr eaLnBrk="1" hangingPunct="1"/>
            <a:endParaRPr lang="es-ES" dirty="0"/>
          </a:p>
        </p:txBody>
      </p:sp>
    </p:spTree>
    <p:extLst>
      <p:ext uri="{BB962C8B-B14F-4D97-AF65-F5344CB8AC3E}">
        <p14:creationId xmlns:p14="http://schemas.microsoft.com/office/powerpoint/2010/main" val="166471181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7"/>
          <p:cNvSpPr>
            <a:spLocks noGrp="1" noChangeArrowheads="1"/>
          </p:cNvSpPr>
          <p:nvPr>
            <p:ph type="sldNum" sz="quarter" idx="5"/>
          </p:nvPr>
        </p:nvSpPr>
        <p:spPr>
          <a:noFill/>
        </p:spPr>
        <p:txBody>
          <a:bodyPr/>
          <a:lstStyle/>
          <a:p>
            <a:fld id="{07007BBA-DD94-0643-BA2B-3C2A02EF7FA3}" type="slidenum">
              <a:rPr lang="en-US"/>
              <a:pPr/>
              <a:t>37</a:t>
            </a:fld>
            <a:endParaRPr lang="en-US"/>
          </a:p>
        </p:txBody>
      </p:sp>
      <p:sp>
        <p:nvSpPr>
          <p:cNvPr id="106499" name="Rectangle 2"/>
          <p:cNvSpPr>
            <a:spLocks noGrp="1" noRot="1" noChangeAspect="1" noChangeArrowheads="1" noTextEdit="1"/>
          </p:cNvSpPr>
          <p:nvPr>
            <p:ph type="sldImg"/>
          </p:nvPr>
        </p:nvSpPr>
        <p:spPr>
          <a:ln/>
        </p:spPr>
      </p:sp>
      <p:sp>
        <p:nvSpPr>
          <p:cNvPr id="106500" name="Rectangle 3"/>
          <p:cNvSpPr>
            <a:spLocks noGrp="1" noChangeArrowheads="1"/>
          </p:cNvSpPr>
          <p:nvPr>
            <p:ph type="body" idx="1"/>
          </p:nvPr>
        </p:nvSpPr>
        <p:spPr>
          <a:noFill/>
          <a:ln/>
        </p:spPr>
        <p:txBody>
          <a:bodyPr/>
          <a:lstStyle/>
          <a:p>
            <a:pPr eaLnBrk="1" hangingPunct="1"/>
            <a:endParaRPr lang="es-ES"/>
          </a:p>
        </p:txBody>
      </p:sp>
    </p:spTree>
    <p:extLst>
      <p:ext uri="{BB962C8B-B14F-4D97-AF65-F5344CB8AC3E}">
        <p14:creationId xmlns:p14="http://schemas.microsoft.com/office/powerpoint/2010/main" val="129350862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7"/>
          <p:cNvSpPr>
            <a:spLocks noGrp="1" noChangeArrowheads="1"/>
          </p:cNvSpPr>
          <p:nvPr>
            <p:ph type="sldNum" sz="quarter" idx="5"/>
          </p:nvPr>
        </p:nvSpPr>
        <p:spPr>
          <a:noFill/>
        </p:spPr>
        <p:txBody>
          <a:bodyPr/>
          <a:lstStyle/>
          <a:p>
            <a:fld id="{3D3489B6-11C4-7044-AA01-1D0E68236AC3}" type="slidenum">
              <a:rPr lang="en-US"/>
              <a:pPr/>
              <a:t>38</a:t>
            </a:fld>
            <a:endParaRPr lang="en-US"/>
          </a:p>
        </p:txBody>
      </p:sp>
      <p:sp>
        <p:nvSpPr>
          <p:cNvPr id="108547" name="Rectangle 2"/>
          <p:cNvSpPr>
            <a:spLocks noGrp="1" noRot="1" noChangeAspect="1" noChangeArrowheads="1" noTextEdit="1"/>
          </p:cNvSpPr>
          <p:nvPr>
            <p:ph type="sldImg"/>
          </p:nvPr>
        </p:nvSpPr>
        <p:spPr>
          <a:ln/>
        </p:spPr>
      </p:sp>
      <p:sp>
        <p:nvSpPr>
          <p:cNvPr id="108548" name="Rectangle 3"/>
          <p:cNvSpPr>
            <a:spLocks noGrp="1" noChangeArrowheads="1"/>
          </p:cNvSpPr>
          <p:nvPr>
            <p:ph type="body" idx="1"/>
          </p:nvPr>
        </p:nvSpPr>
        <p:spPr>
          <a:noFill/>
          <a:ln/>
        </p:spPr>
        <p:txBody>
          <a:bodyPr/>
          <a:lstStyle/>
          <a:p>
            <a:pPr eaLnBrk="1" hangingPunct="1"/>
            <a:endParaRPr lang="es-ES"/>
          </a:p>
        </p:txBody>
      </p:sp>
    </p:spTree>
    <p:extLst>
      <p:ext uri="{BB962C8B-B14F-4D97-AF65-F5344CB8AC3E}">
        <p14:creationId xmlns:p14="http://schemas.microsoft.com/office/powerpoint/2010/main" val="102241775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7"/>
          <p:cNvSpPr>
            <a:spLocks noGrp="1" noChangeArrowheads="1"/>
          </p:cNvSpPr>
          <p:nvPr>
            <p:ph type="sldNum" sz="quarter" idx="5"/>
          </p:nvPr>
        </p:nvSpPr>
        <p:spPr>
          <a:noFill/>
        </p:spPr>
        <p:txBody>
          <a:bodyPr/>
          <a:lstStyle/>
          <a:p>
            <a:fld id="{19F7F6A4-0320-374B-ADDC-B6898FE4933F}" type="slidenum">
              <a:rPr lang="en-US"/>
              <a:pPr/>
              <a:t>39</a:t>
            </a:fld>
            <a:endParaRPr lang="en-US"/>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p:spPr>
        <p:txBody>
          <a:bodyPr/>
          <a:lstStyle/>
          <a:p>
            <a:pPr eaLnBrk="1" hangingPunct="1"/>
            <a:endParaRPr lang="es-ES"/>
          </a:p>
        </p:txBody>
      </p:sp>
    </p:spTree>
    <p:extLst>
      <p:ext uri="{BB962C8B-B14F-4D97-AF65-F5344CB8AC3E}">
        <p14:creationId xmlns:p14="http://schemas.microsoft.com/office/powerpoint/2010/main" val="175861586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p:cNvSpPr>
            <a:spLocks noGrp="1" noChangeArrowheads="1"/>
          </p:cNvSpPr>
          <p:nvPr>
            <p:ph type="sldNum" sz="quarter" idx="5"/>
          </p:nvPr>
        </p:nvSpPr>
        <p:spPr>
          <a:noFill/>
        </p:spPr>
        <p:txBody>
          <a:bodyPr/>
          <a:lstStyle/>
          <a:p>
            <a:fld id="{C973A9B6-C606-3040-B002-F4CFA9F4D369}" type="slidenum">
              <a:rPr lang="en-US"/>
              <a:pPr/>
              <a:t>40</a:t>
            </a:fld>
            <a:endParaRPr lang="en-US"/>
          </a:p>
        </p:txBody>
      </p:sp>
      <p:sp>
        <p:nvSpPr>
          <p:cNvPr id="114691" name="Rectangle 2"/>
          <p:cNvSpPr>
            <a:spLocks noGrp="1" noRot="1" noChangeAspect="1" noChangeArrowheads="1" noTextEdit="1"/>
          </p:cNvSpPr>
          <p:nvPr>
            <p:ph type="sldImg"/>
          </p:nvPr>
        </p:nvSpPr>
        <p:spPr>
          <a:ln/>
        </p:spPr>
      </p:sp>
      <p:sp>
        <p:nvSpPr>
          <p:cNvPr id="114692" name="Rectangle 3"/>
          <p:cNvSpPr>
            <a:spLocks noGrp="1" noChangeArrowheads="1"/>
          </p:cNvSpPr>
          <p:nvPr>
            <p:ph type="body" idx="1"/>
          </p:nvPr>
        </p:nvSpPr>
        <p:spPr>
          <a:noFill/>
          <a:ln/>
        </p:spPr>
        <p:txBody>
          <a:bodyPr/>
          <a:lstStyle/>
          <a:p>
            <a:pPr eaLnBrk="1" hangingPunct="1"/>
            <a:endParaRPr lang="es-ES"/>
          </a:p>
        </p:txBody>
      </p:sp>
    </p:spTree>
    <p:extLst>
      <p:ext uri="{BB962C8B-B14F-4D97-AF65-F5344CB8AC3E}">
        <p14:creationId xmlns:p14="http://schemas.microsoft.com/office/powerpoint/2010/main" val="123942620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7"/>
          <p:cNvSpPr>
            <a:spLocks noGrp="1" noChangeArrowheads="1"/>
          </p:cNvSpPr>
          <p:nvPr>
            <p:ph type="sldNum" sz="quarter" idx="5"/>
          </p:nvPr>
        </p:nvSpPr>
        <p:spPr>
          <a:noFill/>
        </p:spPr>
        <p:txBody>
          <a:bodyPr/>
          <a:lstStyle/>
          <a:p>
            <a:fld id="{C142C6E4-6265-9F41-8455-DE37B9F7D4D7}" type="slidenum">
              <a:rPr lang="en-US"/>
              <a:pPr/>
              <a:t>41</a:t>
            </a:fld>
            <a:endParaRPr lang="en-US"/>
          </a:p>
        </p:txBody>
      </p:sp>
      <p:sp>
        <p:nvSpPr>
          <p:cNvPr id="116739" name="Rectangle 2"/>
          <p:cNvSpPr>
            <a:spLocks noGrp="1" noRot="1" noChangeAspect="1" noChangeArrowheads="1" noTextEdit="1"/>
          </p:cNvSpPr>
          <p:nvPr>
            <p:ph type="sldImg"/>
          </p:nvPr>
        </p:nvSpPr>
        <p:spPr>
          <a:ln/>
        </p:spPr>
      </p:sp>
      <p:sp>
        <p:nvSpPr>
          <p:cNvPr id="116740" name="Rectangle 3"/>
          <p:cNvSpPr>
            <a:spLocks noGrp="1" noChangeArrowheads="1"/>
          </p:cNvSpPr>
          <p:nvPr>
            <p:ph type="body" idx="1"/>
          </p:nvPr>
        </p:nvSpPr>
        <p:spPr>
          <a:noFill/>
          <a:ln/>
        </p:spPr>
        <p:txBody>
          <a:bodyPr/>
          <a:lstStyle/>
          <a:p>
            <a:pPr eaLnBrk="1" hangingPunct="1"/>
            <a:endParaRPr lang="es-ES"/>
          </a:p>
        </p:txBody>
      </p:sp>
    </p:spTree>
    <p:extLst>
      <p:ext uri="{BB962C8B-B14F-4D97-AF65-F5344CB8AC3E}">
        <p14:creationId xmlns:p14="http://schemas.microsoft.com/office/powerpoint/2010/main" val="44478430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7"/>
          <p:cNvSpPr>
            <a:spLocks noGrp="1" noChangeArrowheads="1"/>
          </p:cNvSpPr>
          <p:nvPr>
            <p:ph type="sldNum" sz="quarter" idx="5"/>
          </p:nvPr>
        </p:nvSpPr>
        <p:spPr>
          <a:noFill/>
        </p:spPr>
        <p:txBody>
          <a:bodyPr/>
          <a:lstStyle/>
          <a:p>
            <a:fld id="{12A86812-8244-4449-BDB5-64F772F52AC8}" type="slidenum">
              <a:rPr lang="en-US"/>
              <a:pPr/>
              <a:t>42</a:t>
            </a:fld>
            <a:endParaRPr lang="en-US"/>
          </a:p>
        </p:txBody>
      </p:sp>
      <p:sp>
        <p:nvSpPr>
          <p:cNvPr id="118787" name="Rectangle 2"/>
          <p:cNvSpPr>
            <a:spLocks noGrp="1" noRot="1" noChangeAspect="1" noChangeArrowheads="1" noTextEdit="1"/>
          </p:cNvSpPr>
          <p:nvPr>
            <p:ph type="sldImg"/>
          </p:nvPr>
        </p:nvSpPr>
        <p:spPr>
          <a:ln/>
        </p:spPr>
      </p:sp>
      <p:sp>
        <p:nvSpPr>
          <p:cNvPr id="118788" name="Rectangle 3"/>
          <p:cNvSpPr>
            <a:spLocks noGrp="1" noChangeArrowheads="1"/>
          </p:cNvSpPr>
          <p:nvPr>
            <p:ph type="body" idx="1"/>
          </p:nvPr>
        </p:nvSpPr>
        <p:spPr>
          <a:noFill/>
          <a:ln/>
        </p:spPr>
        <p:txBody>
          <a:bodyPr/>
          <a:lstStyle/>
          <a:p>
            <a:pPr eaLnBrk="1" hangingPunct="1"/>
            <a:endParaRPr lang="es-ES"/>
          </a:p>
        </p:txBody>
      </p:sp>
    </p:spTree>
    <p:extLst>
      <p:ext uri="{BB962C8B-B14F-4D97-AF65-F5344CB8AC3E}">
        <p14:creationId xmlns:p14="http://schemas.microsoft.com/office/powerpoint/2010/main" val="9927254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7"/>
          <p:cNvSpPr>
            <a:spLocks noGrp="1" noChangeArrowheads="1"/>
          </p:cNvSpPr>
          <p:nvPr>
            <p:ph type="sldNum" sz="quarter" idx="5"/>
          </p:nvPr>
        </p:nvSpPr>
        <p:spPr>
          <a:noFill/>
        </p:spPr>
        <p:txBody>
          <a:bodyPr/>
          <a:lstStyle/>
          <a:p>
            <a:fld id="{F3157446-1441-3B4A-9001-40B3F2903B58}" type="slidenum">
              <a:rPr lang="en-US"/>
              <a:pPr/>
              <a:t>43</a:t>
            </a:fld>
            <a:endParaRPr lang="en-US"/>
          </a:p>
        </p:txBody>
      </p:sp>
      <p:sp>
        <p:nvSpPr>
          <p:cNvPr id="124931" name="Rectangle 2"/>
          <p:cNvSpPr>
            <a:spLocks noGrp="1" noRot="1" noChangeAspect="1" noChangeArrowheads="1" noTextEdit="1"/>
          </p:cNvSpPr>
          <p:nvPr>
            <p:ph type="sldImg"/>
          </p:nvPr>
        </p:nvSpPr>
        <p:spPr>
          <a:ln/>
        </p:spPr>
      </p:sp>
      <p:sp>
        <p:nvSpPr>
          <p:cNvPr id="124932" name="Rectangle 3"/>
          <p:cNvSpPr>
            <a:spLocks noGrp="1" noChangeArrowheads="1"/>
          </p:cNvSpPr>
          <p:nvPr>
            <p:ph type="body" idx="1"/>
          </p:nvPr>
        </p:nvSpPr>
        <p:spPr>
          <a:noFill/>
          <a:ln/>
        </p:spPr>
        <p:txBody>
          <a:bodyPr/>
          <a:lstStyle/>
          <a:p>
            <a:pPr eaLnBrk="1" hangingPunct="1"/>
            <a:endParaRPr lang="es-ES"/>
          </a:p>
        </p:txBody>
      </p:sp>
    </p:spTree>
    <p:extLst>
      <p:ext uri="{BB962C8B-B14F-4D97-AF65-F5344CB8AC3E}">
        <p14:creationId xmlns:p14="http://schemas.microsoft.com/office/powerpoint/2010/main" val="202630332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7"/>
          <p:cNvSpPr>
            <a:spLocks noGrp="1" noChangeArrowheads="1"/>
          </p:cNvSpPr>
          <p:nvPr>
            <p:ph type="sldNum" sz="quarter" idx="5"/>
          </p:nvPr>
        </p:nvSpPr>
        <p:spPr>
          <a:noFill/>
        </p:spPr>
        <p:txBody>
          <a:bodyPr/>
          <a:lstStyle/>
          <a:p>
            <a:fld id="{4B7A3E33-8780-514F-B8A6-07A5E1904A3B}" type="slidenum">
              <a:rPr lang="en-US"/>
              <a:pPr/>
              <a:t>44</a:t>
            </a:fld>
            <a:endParaRPr lang="en-US"/>
          </a:p>
        </p:txBody>
      </p:sp>
      <p:sp>
        <p:nvSpPr>
          <p:cNvPr id="126979" name="Rectangle 2"/>
          <p:cNvSpPr>
            <a:spLocks noGrp="1" noRot="1" noChangeAspect="1" noChangeArrowheads="1" noTextEdit="1"/>
          </p:cNvSpPr>
          <p:nvPr>
            <p:ph type="sldImg"/>
          </p:nvPr>
        </p:nvSpPr>
        <p:spPr>
          <a:ln/>
        </p:spPr>
      </p:sp>
      <p:sp>
        <p:nvSpPr>
          <p:cNvPr id="126980" name="Rectangle 3"/>
          <p:cNvSpPr>
            <a:spLocks noGrp="1" noChangeArrowheads="1"/>
          </p:cNvSpPr>
          <p:nvPr>
            <p:ph type="body" idx="1"/>
          </p:nvPr>
        </p:nvSpPr>
        <p:spPr>
          <a:noFill/>
          <a:ln/>
        </p:spPr>
        <p:txBody>
          <a:bodyPr/>
          <a:lstStyle/>
          <a:p>
            <a:pPr eaLnBrk="1" hangingPunct="1"/>
            <a:endParaRPr lang="es-ES"/>
          </a:p>
        </p:txBody>
      </p:sp>
    </p:spTree>
    <p:extLst>
      <p:ext uri="{BB962C8B-B14F-4D97-AF65-F5344CB8AC3E}">
        <p14:creationId xmlns:p14="http://schemas.microsoft.com/office/powerpoint/2010/main" val="128425872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7"/>
          <p:cNvSpPr>
            <a:spLocks noGrp="1" noChangeArrowheads="1"/>
          </p:cNvSpPr>
          <p:nvPr>
            <p:ph type="sldNum" sz="quarter" idx="5"/>
          </p:nvPr>
        </p:nvSpPr>
        <p:spPr>
          <a:noFill/>
        </p:spPr>
        <p:txBody>
          <a:bodyPr/>
          <a:lstStyle/>
          <a:p>
            <a:fld id="{50C11589-83AD-2A4D-9EB3-AA31598EBDB1}" type="slidenum">
              <a:rPr lang="en-US"/>
              <a:pPr/>
              <a:t>45</a:t>
            </a:fld>
            <a:endParaRPr lang="en-US"/>
          </a:p>
        </p:txBody>
      </p:sp>
      <p:sp>
        <p:nvSpPr>
          <p:cNvPr id="129027" name="Rectangle 2"/>
          <p:cNvSpPr>
            <a:spLocks noGrp="1" noRot="1" noChangeAspect="1" noChangeArrowheads="1" noTextEdit="1"/>
          </p:cNvSpPr>
          <p:nvPr>
            <p:ph type="sldImg"/>
          </p:nvPr>
        </p:nvSpPr>
        <p:spPr>
          <a:ln/>
        </p:spPr>
      </p:sp>
      <p:sp>
        <p:nvSpPr>
          <p:cNvPr id="129028" name="Rectangle 3"/>
          <p:cNvSpPr>
            <a:spLocks noGrp="1" noChangeArrowheads="1"/>
          </p:cNvSpPr>
          <p:nvPr>
            <p:ph type="body" idx="1"/>
          </p:nvPr>
        </p:nvSpPr>
        <p:spPr>
          <a:noFill/>
          <a:ln/>
        </p:spPr>
        <p:txBody>
          <a:bodyPr/>
          <a:lstStyle/>
          <a:p>
            <a:pPr eaLnBrk="1" hangingPunct="1"/>
            <a:endParaRPr lang="es-ES"/>
          </a:p>
        </p:txBody>
      </p:sp>
    </p:spTree>
    <p:extLst>
      <p:ext uri="{BB962C8B-B14F-4D97-AF65-F5344CB8AC3E}">
        <p14:creationId xmlns:p14="http://schemas.microsoft.com/office/powerpoint/2010/main" val="17830549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7"/>
          <p:cNvSpPr>
            <a:spLocks noGrp="1" noChangeArrowheads="1"/>
          </p:cNvSpPr>
          <p:nvPr>
            <p:ph type="sldNum" sz="quarter" idx="5"/>
          </p:nvPr>
        </p:nvSpPr>
        <p:spPr>
          <a:noFill/>
        </p:spPr>
        <p:txBody>
          <a:bodyPr/>
          <a:lstStyle/>
          <a:p>
            <a:fld id="{97E64613-D230-EF45-98D5-4868DDEC2D9F}" type="slidenum">
              <a:rPr lang="en-US"/>
              <a:pPr/>
              <a:t>46</a:t>
            </a:fld>
            <a:endParaRPr lang="en-US"/>
          </a:p>
        </p:txBody>
      </p:sp>
      <p:sp>
        <p:nvSpPr>
          <p:cNvPr id="131075" name="Rectangle 2"/>
          <p:cNvSpPr>
            <a:spLocks noGrp="1" noRot="1" noChangeAspect="1" noChangeArrowheads="1" noTextEdit="1"/>
          </p:cNvSpPr>
          <p:nvPr>
            <p:ph type="sldImg"/>
          </p:nvPr>
        </p:nvSpPr>
        <p:spPr>
          <a:ln/>
        </p:spPr>
      </p:sp>
      <p:sp>
        <p:nvSpPr>
          <p:cNvPr id="131076" name="Rectangle 3"/>
          <p:cNvSpPr>
            <a:spLocks noGrp="1" noChangeArrowheads="1"/>
          </p:cNvSpPr>
          <p:nvPr>
            <p:ph type="body" idx="1"/>
          </p:nvPr>
        </p:nvSpPr>
        <p:spPr>
          <a:noFill/>
          <a:ln/>
        </p:spPr>
        <p:txBody>
          <a:bodyPr/>
          <a:lstStyle/>
          <a:p>
            <a:pPr eaLnBrk="1" hangingPunct="1"/>
            <a:endParaRPr lang="es-ES"/>
          </a:p>
        </p:txBody>
      </p:sp>
    </p:spTree>
    <p:extLst>
      <p:ext uri="{BB962C8B-B14F-4D97-AF65-F5344CB8AC3E}">
        <p14:creationId xmlns:p14="http://schemas.microsoft.com/office/powerpoint/2010/main" val="10408341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a:noFill/>
        </p:spPr>
        <p:txBody>
          <a:bodyPr/>
          <a:lstStyle/>
          <a:p>
            <a:fld id="{D8FA8F43-5567-4944-A945-65F202AFEFD2}" type="slidenum">
              <a:rPr lang="en-US"/>
              <a:pPr/>
              <a:t>5</a:t>
            </a:fld>
            <a:endParaRPr lang="en-US"/>
          </a:p>
        </p:txBody>
      </p:sp>
      <p:sp>
        <p:nvSpPr>
          <p:cNvPr id="32771" name="Rectangle 2"/>
          <p:cNvSpPr>
            <a:spLocks noGrp="1" noRot="1" noChangeAspect="1" noChangeArrowheads="1" noTextEdit="1"/>
          </p:cNvSpPr>
          <p:nvPr>
            <p:ph type="sldImg"/>
          </p:nvPr>
        </p:nvSpPr>
        <p:spPr>
          <a:ln/>
        </p:spPr>
      </p:sp>
      <p:sp>
        <p:nvSpPr>
          <p:cNvPr id="32772" name="Rectangle 3"/>
          <p:cNvSpPr>
            <a:spLocks noGrp="1" noChangeArrowheads="1"/>
          </p:cNvSpPr>
          <p:nvPr>
            <p:ph type="body" idx="1"/>
          </p:nvPr>
        </p:nvSpPr>
        <p:spPr>
          <a:noFill/>
          <a:ln/>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ＭＳ Ｐゴシック" charset="-128"/>
                <a:cs typeface="ＭＳ Ｐゴシック" charset="-128"/>
              </a:rPr>
              <a:t>Color is the brains reaction to a specific visual stimulus. Although we can precisely describe color by measuring its spectral power distribution (the intensity of the visible electro-magnetic radiation at many discrete wavelengths) this leads to a large degree of redundancy. The reason for this redundancy is that the eye’s retina samples color using only three broad bands, roughly corresponding to red, green and blue light. The signals from these color sensitive cells (cones), together with those from the rods (sensitive to intensity only), are combined in the brain to give several different “sensations” of the color. </a:t>
            </a:r>
            <a:r>
              <a:rPr lang="sv-SE" dirty="0"/>
              <a:t>http://</a:t>
            </a:r>
            <a:r>
              <a:rPr lang="sv-SE" dirty="0" err="1"/>
              <a:t>biology.duke.edu</a:t>
            </a:r>
            <a:r>
              <a:rPr lang="sv-SE" dirty="0"/>
              <a:t>/</a:t>
            </a:r>
            <a:r>
              <a:rPr lang="sv-SE" dirty="0" err="1"/>
              <a:t>johnsenlab</a:t>
            </a:r>
            <a:r>
              <a:rPr lang="sv-SE" dirty="0"/>
              <a:t>/</a:t>
            </a:r>
            <a:r>
              <a:rPr lang="sv-SE" dirty="0" err="1"/>
              <a:t>pdfs</a:t>
            </a:r>
            <a:r>
              <a:rPr lang="sv-SE" dirty="0"/>
              <a:t>/</a:t>
            </a:r>
            <a:r>
              <a:rPr lang="sv-SE" dirty="0" err="1"/>
              <a:t>tech</a:t>
            </a:r>
            <a:r>
              <a:rPr lang="sv-SE" dirty="0"/>
              <a:t>/</a:t>
            </a:r>
            <a:r>
              <a:rPr lang="sv-SE" dirty="0" err="1"/>
              <a:t>colorconversion.pdf</a:t>
            </a:r>
            <a:endParaRPr lang="en-US" dirty="0"/>
          </a:p>
          <a:p>
            <a:pPr eaLnBrk="1" hangingPunct="1"/>
            <a:endParaRPr lang="es-ES" dirty="0"/>
          </a:p>
        </p:txBody>
      </p:sp>
    </p:spTree>
    <p:extLst>
      <p:ext uri="{BB962C8B-B14F-4D97-AF65-F5344CB8AC3E}">
        <p14:creationId xmlns:p14="http://schemas.microsoft.com/office/powerpoint/2010/main" val="139458881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p:cNvSpPr>
            <a:spLocks noGrp="1" noChangeArrowheads="1"/>
          </p:cNvSpPr>
          <p:nvPr>
            <p:ph type="sldNum" sz="quarter" idx="5"/>
          </p:nvPr>
        </p:nvSpPr>
        <p:spPr>
          <a:noFill/>
        </p:spPr>
        <p:txBody>
          <a:bodyPr/>
          <a:lstStyle/>
          <a:p>
            <a:fld id="{99030D03-E44C-0C46-BDEF-CDA246A82F0E}" type="slidenum">
              <a:rPr lang="en-US"/>
              <a:pPr/>
              <a:t>47</a:t>
            </a:fld>
            <a:endParaRPr lang="en-US"/>
          </a:p>
        </p:txBody>
      </p:sp>
      <p:sp>
        <p:nvSpPr>
          <p:cNvPr id="133123" name="Rectangle 2"/>
          <p:cNvSpPr>
            <a:spLocks noGrp="1" noRot="1" noChangeAspect="1" noChangeArrowheads="1" noTextEdit="1"/>
          </p:cNvSpPr>
          <p:nvPr>
            <p:ph type="sldImg"/>
          </p:nvPr>
        </p:nvSpPr>
        <p:spPr>
          <a:ln/>
        </p:spPr>
      </p:sp>
      <p:sp>
        <p:nvSpPr>
          <p:cNvPr id="133124" name="Rectangle 3"/>
          <p:cNvSpPr>
            <a:spLocks noGrp="1" noChangeArrowheads="1"/>
          </p:cNvSpPr>
          <p:nvPr>
            <p:ph type="body" idx="1"/>
          </p:nvPr>
        </p:nvSpPr>
        <p:spPr>
          <a:noFill/>
          <a:ln/>
        </p:spPr>
        <p:txBody>
          <a:bodyPr/>
          <a:lstStyle/>
          <a:p>
            <a:pPr eaLnBrk="1" hangingPunct="1"/>
            <a:endParaRPr lang="es-ES"/>
          </a:p>
        </p:txBody>
      </p:sp>
    </p:spTree>
    <p:extLst>
      <p:ext uri="{BB962C8B-B14F-4D97-AF65-F5344CB8AC3E}">
        <p14:creationId xmlns:p14="http://schemas.microsoft.com/office/powerpoint/2010/main" val="204488448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7"/>
          <p:cNvSpPr>
            <a:spLocks noGrp="1" noChangeArrowheads="1"/>
          </p:cNvSpPr>
          <p:nvPr>
            <p:ph type="sldNum" sz="quarter" idx="5"/>
          </p:nvPr>
        </p:nvSpPr>
        <p:spPr>
          <a:noFill/>
        </p:spPr>
        <p:txBody>
          <a:bodyPr/>
          <a:lstStyle/>
          <a:p>
            <a:fld id="{C6C7AF5B-A14A-964B-AB0B-E8595933ED56}" type="slidenum">
              <a:rPr lang="en-US"/>
              <a:pPr/>
              <a:t>48</a:t>
            </a:fld>
            <a:endParaRPr lang="en-US"/>
          </a:p>
        </p:txBody>
      </p:sp>
      <p:sp>
        <p:nvSpPr>
          <p:cNvPr id="135171" name="Rectangle 2"/>
          <p:cNvSpPr>
            <a:spLocks noGrp="1" noRot="1" noChangeAspect="1" noChangeArrowheads="1" noTextEdit="1"/>
          </p:cNvSpPr>
          <p:nvPr>
            <p:ph type="sldImg"/>
          </p:nvPr>
        </p:nvSpPr>
        <p:spPr>
          <a:ln/>
        </p:spPr>
      </p:sp>
      <p:sp>
        <p:nvSpPr>
          <p:cNvPr id="135172" name="Rectangle 3"/>
          <p:cNvSpPr>
            <a:spLocks noGrp="1" noChangeArrowheads="1"/>
          </p:cNvSpPr>
          <p:nvPr>
            <p:ph type="body" idx="1"/>
          </p:nvPr>
        </p:nvSpPr>
        <p:spPr>
          <a:noFill/>
          <a:ln/>
        </p:spPr>
        <p:txBody>
          <a:bodyPr/>
          <a:lstStyle/>
          <a:p>
            <a:pPr eaLnBrk="1" hangingPunct="1"/>
            <a:endParaRPr lang="es-ES"/>
          </a:p>
        </p:txBody>
      </p:sp>
    </p:spTree>
    <p:extLst>
      <p:ext uri="{BB962C8B-B14F-4D97-AF65-F5344CB8AC3E}">
        <p14:creationId xmlns:p14="http://schemas.microsoft.com/office/powerpoint/2010/main" val="4518557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7"/>
          <p:cNvSpPr>
            <a:spLocks noGrp="1" noChangeArrowheads="1"/>
          </p:cNvSpPr>
          <p:nvPr>
            <p:ph type="sldNum" sz="quarter" idx="5"/>
          </p:nvPr>
        </p:nvSpPr>
        <p:spPr>
          <a:noFill/>
        </p:spPr>
        <p:txBody>
          <a:bodyPr/>
          <a:lstStyle/>
          <a:p>
            <a:fld id="{106657CD-1BBB-7D49-87A4-A0F9C85BAD92}" type="slidenum">
              <a:rPr lang="en-US"/>
              <a:pPr/>
              <a:t>49</a:t>
            </a:fld>
            <a:endParaRPr lang="en-US"/>
          </a:p>
        </p:txBody>
      </p:sp>
      <p:sp>
        <p:nvSpPr>
          <p:cNvPr id="137219" name="Rectangle 2"/>
          <p:cNvSpPr>
            <a:spLocks noGrp="1" noRot="1" noChangeAspect="1" noChangeArrowheads="1" noTextEdit="1"/>
          </p:cNvSpPr>
          <p:nvPr>
            <p:ph type="sldImg"/>
          </p:nvPr>
        </p:nvSpPr>
        <p:spPr>
          <a:ln/>
        </p:spPr>
      </p:sp>
      <p:sp>
        <p:nvSpPr>
          <p:cNvPr id="137220" name="Rectangle 3"/>
          <p:cNvSpPr>
            <a:spLocks noGrp="1" noChangeArrowheads="1"/>
          </p:cNvSpPr>
          <p:nvPr>
            <p:ph type="body" idx="1"/>
          </p:nvPr>
        </p:nvSpPr>
        <p:spPr>
          <a:noFill/>
          <a:ln/>
        </p:spPr>
        <p:txBody>
          <a:bodyPr/>
          <a:lstStyle/>
          <a:p>
            <a:pPr eaLnBrk="1" hangingPunct="1"/>
            <a:endParaRPr lang="es-ES"/>
          </a:p>
        </p:txBody>
      </p:sp>
    </p:spTree>
    <p:extLst>
      <p:ext uri="{BB962C8B-B14F-4D97-AF65-F5344CB8AC3E}">
        <p14:creationId xmlns:p14="http://schemas.microsoft.com/office/powerpoint/2010/main" val="137229886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7"/>
          <p:cNvSpPr>
            <a:spLocks noGrp="1" noChangeArrowheads="1"/>
          </p:cNvSpPr>
          <p:nvPr>
            <p:ph type="sldNum" sz="quarter" idx="5"/>
          </p:nvPr>
        </p:nvSpPr>
        <p:spPr>
          <a:noFill/>
        </p:spPr>
        <p:txBody>
          <a:bodyPr/>
          <a:lstStyle/>
          <a:p>
            <a:fld id="{B51C88A2-517B-E04B-BC4C-D45706B8381E}" type="slidenum">
              <a:rPr lang="en-US"/>
              <a:pPr/>
              <a:t>50</a:t>
            </a:fld>
            <a:endParaRPr lang="en-US"/>
          </a:p>
        </p:txBody>
      </p:sp>
      <p:sp>
        <p:nvSpPr>
          <p:cNvPr id="139267" name="Rectangle 2"/>
          <p:cNvSpPr>
            <a:spLocks noGrp="1" noRot="1" noChangeAspect="1" noChangeArrowheads="1" noTextEdit="1"/>
          </p:cNvSpPr>
          <p:nvPr>
            <p:ph type="sldImg"/>
          </p:nvPr>
        </p:nvSpPr>
        <p:spPr>
          <a:ln/>
        </p:spPr>
      </p:sp>
      <p:sp>
        <p:nvSpPr>
          <p:cNvPr id="139268" name="Rectangle 3"/>
          <p:cNvSpPr>
            <a:spLocks noGrp="1" noChangeArrowheads="1"/>
          </p:cNvSpPr>
          <p:nvPr>
            <p:ph type="body" idx="1"/>
          </p:nvPr>
        </p:nvSpPr>
        <p:spPr>
          <a:noFill/>
          <a:ln/>
        </p:spPr>
        <p:txBody>
          <a:bodyPr/>
          <a:lstStyle/>
          <a:p>
            <a:pPr eaLnBrk="1" hangingPunct="1"/>
            <a:endParaRPr lang="es-ES"/>
          </a:p>
        </p:txBody>
      </p:sp>
    </p:spTree>
    <p:extLst>
      <p:ext uri="{BB962C8B-B14F-4D97-AF65-F5344CB8AC3E}">
        <p14:creationId xmlns:p14="http://schemas.microsoft.com/office/powerpoint/2010/main" val="25260485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7"/>
          <p:cNvSpPr>
            <a:spLocks noGrp="1" noChangeArrowheads="1"/>
          </p:cNvSpPr>
          <p:nvPr>
            <p:ph type="sldNum" sz="quarter" idx="5"/>
          </p:nvPr>
        </p:nvSpPr>
        <p:spPr>
          <a:noFill/>
        </p:spPr>
        <p:txBody>
          <a:bodyPr/>
          <a:lstStyle/>
          <a:p>
            <a:fld id="{B1E2D7C1-EDD0-F84A-B2BD-E1446F3F7F86}" type="slidenum">
              <a:rPr lang="en-US"/>
              <a:pPr/>
              <a:t>51</a:t>
            </a:fld>
            <a:endParaRPr lang="en-US"/>
          </a:p>
        </p:txBody>
      </p:sp>
      <p:sp>
        <p:nvSpPr>
          <p:cNvPr id="141315" name="Rectangle 2"/>
          <p:cNvSpPr>
            <a:spLocks noGrp="1" noRot="1" noChangeAspect="1" noChangeArrowheads="1" noTextEdit="1"/>
          </p:cNvSpPr>
          <p:nvPr>
            <p:ph type="sldImg"/>
          </p:nvPr>
        </p:nvSpPr>
        <p:spPr>
          <a:ln/>
        </p:spPr>
      </p:sp>
      <p:sp>
        <p:nvSpPr>
          <p:cNvPr id="141316" name="Rectangle 3"/>
          <p:cNvSpPr>
            <a:spLocks noGrp="1" noChangeArrowheads="1"/>
          </p:cNvSpPr>
          <p:nvPr>
            <p:ph type="body" idx="1"/>
          </p:nvPr>
        </p:nvSpPr>
        <p:spPr>
          <a:noFill/>
          <a:ln/>
        </p:spPr>
        <p:txBody>
          <a:bodyPr/>
          <a:lstStyle/>
          <a:p>
            <a:pPr eaLnBrk="1" hangingPunct="1"/>
            <a:endParaRPr lang="es-ES"/>
          </a:p>
        </p:txBody>
      </p:sp>
    </p:spTree>
    <p:extLst>
      <p:ext uri="{BB962C8B-B14F-4D97-AF65-F5344CB8AC3E}">
        <p14:creationId xmlns:p14="http://schemas.microsoft.com/office/powerpoint/2010/main" val="210209470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7"/>
          <p:cNvSpPr>
            <a:spLocks noGrp="1" noChangeArrowheads="1"/>
          </p:cNvSpPr>
          <p:nvPr>
            <p:ph type="sldNum" sz="quarter" idx="5"/>
          </p:nvPr>
        </p:nvSpPr>
        <p:spPr>
          <a:noFill/>
        </p:spPr>
        <p:txBody>
          <a:bodyPr/>
          <a:lstStyle/>
          <a:p>
            <a:fld id="{E088AC10-06CC-8F42-BEF3-B8FB36E3ACFC}" type="slidenum">
              <a:rPr lang="en-US"/>
              <a:pPr/>
              <a:t>52</a:t>
            </a:fld>
            <a:endParaRPr lang="en-US"/>
          </a:p>
        </p:txBody>
      </p:sp>
      <p:sp>
        <p:nvSpPr>
          <p:cNvPr id="143363" name="Rectangle 2"/>
          <p:cNvSpPr>
            <a:spLocks noGrp="1" noRot="1" noChangeAspect="1" noChangeArrowheads="1" noTextEdit="1"/>
          </p:cNvSpPr>
          <p:nvPr>
            <p:ph type="sldImg"/>
          </p:nvPr>
        </p:nvSpPr>
        <p:spPr>
          <a:ln/>
        </p:spPr>
      </p:sp>
      <p:sp>
        <p:nvSpPr>
          <p:cNvPr id="143364" name="Rectangle 3"/>
          <p:cNvSpPr>
            <a:spLocks noGrp="1" noChangeArrowheads="1"/>
          </p:cNvSpPr>
          <p:nvPr>
            <p:ph type="body" idx="1"/>
          </p:nvPr>
        </p:nvSpPr>
        <p:spPr>
          <a:noFill/>
          <a:ln/>
        </p:spPr>
        <p:txBody>
          <a:bodyPr/>
          <a:lstStyle/>
          <a:p>
            <a:pPr eaLnBrk="1" hangingPunct="1"/>
            <a:endParaRPr lang="es-ES"/>
          </a:p>
        </p:txBody>
      </p:sp>
    </p:spTree>
    <p:extLst>
      <p:ext uri="{BB962C8B-B14F-4D97-AF65-F5344CB8AC3E}">
        <p14:creationId xmlns:p14="http://schemas.microsoft.com/office/powerpoint/2010/main" val="165224694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7"/>
          <p:cNvSpPr>
            <a:spLocks noGrp="1" noChangeArrowheads="1"/>
          </p:cNvSpPr>
          <p:nvPr>
            <p:ph type="sldNum" sz="quarter" idx="5"/>
          </p:nvPr>
        </p:nvSpPr>
        <p:spPr>
          <a:noFill/>
        </p:spPr>
        <p:txBody>
          <a:bodyPr/>
          <a:lstStyle/>
          <a:p>
            <a:fld id="{5FED5159-25B3-F141-955D-619E247632F2}" type="slidenum">
              <a:rPr lang="en-US"/>
              <a:pPr/>
              <a:t>53</a:t>
            </a:fld>
            <a:endParaRPr lang="en-US"/>
          </a:p>
        </p:txBody>
      </p:sp>
      <p:sp>
        <p:nvSpPr>
          <p:cNvPr id="149507" name="Rectangle 2"/>
          <p:cNvSpPr>
            <a:spLocks noGrp="1" noRot="1" noChangeAspect="1" noChangeArrowheads="1" noTextEdit="1"/>
          </p:cNvSpPr>
          <p:nvPr>
            <p:ph type="sldImg"/>
          </p:nvPr>
        </p:nvSpPr>
        <p:spPr>
          <a:ln/>
        </p:spPr>
      </p:sp>
      <p:sp>
        <p:nvSpPr>
          <p:cNvPr id="149508" name="Rectangle 3"/>
          <p:cNvSpPr>
            <a:spLocks noGrp="1" noChangeArrowheads="1"/>
          </p:cNvSpPr>
          <p:nvPr>
            <p:ph type="body" idx="1"/>
          </p:nvPr>
        </p:nvSpPr>
        <p:spPr>
          <a:noFill/>
          <a:ln/>
        </p:spPr>
        <p:txBody>
          <a:bodyPr/>
          <a:lstStyle/>
          <a:p>
            <a:pPr eaLnBrk="1" hangingPunct="1"/>
            <a:endParaRPr lang="es-ES"/>
          </a:p>
        </p:txBody>
      </p:sp>
    </p:spTree>
    <p:extLst>
      <p:ext uri="{BB962C8B-B14F-4D97-AF65-F5344CB8AC3E}">
        <p14:creationId xmlns:p14="http://schemas.microsoft.com/office/powerpoint/2010/main" val="20336525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7"/>
          <p:cNvSpPr>
            <a:spLocks noGrp="1" noChangeArrowheads="1"/>
          </p:cNvSpPr>
          <p:nvPr>
            <p:ph type="sldNum" sz="quarter" idx="5"/>
          </p:nvPr>
        </p:nvSpPr>
        <p:spPr>
          <a:noFill/>
        </p:spPr>
        <p:txBody>
          <a:bodyPr/>
          <a:lstStyle/>
          <a:p>
            <a:fld id="{42FFE492-D749-E94B-ADC1-EF41CDFCFE3D}" type="slidenum">
              <a:rPr lang="en-US"/>
              <a:pPr/>
              <a:t>54</a:t>
            </a:fld>
            <a:endParaRPr lang="en-US"/>
          </a:p>
        </p:txBody>
      </p:sp>
      <p:sp>
        <p:nvSpPr>
          <p:cNvPr id="151555" name="Rectangle 2"/>
          <p:cNvSpPr>
            <a:spLocks noGrp="1" noRot="1" noChangeAspect="1" noChangeArrowheads="1" noTextEdit="1"/>
          </p:cNvSpPr>
          <p:nvPr>
            <p:ph type="sldImg"/>
          </p:nvPr>
        </p:nvSpPr>
        <p:spPr>
          <a:ln/>
        </p:spPr>
      </p:sp>
      <p:sp>
        <p:nvSpPr>
          <p:cNvPr id="151556" name="Rectangle 3"/>
          <p:cNvSpPr>
            <a:spLocks noGrp="1" noChangeArrowheads="1"/>
          </p:cNvSpPr>
          <p:nvPr>
            <p:ph type="body" idx="1"/>
          </p:nvPr>
        </p:nvSpPr>
        <p:spPr>
          <a:noFill/>
          <a:ln/>
        </p:spPr>
        <p:txBody>
          <a:bodyPr/>
          <a:lstStyle/>
          <a:p>
            <a:pPr eaLnBrk="1" hangingPunct="1"/>
            <a:endParaRPr lang="es-ES"/>
          </a:p>
        </p:txBody>
      </p:sp>
    </p:spTree>
    <p:extLst>
      <p:ext uri="{BB962C8B-B14F-4D97-AF65-F5344CB8AC3E}">
        <p14:creationId xmlns:p14="http://schemas.microsoft.com/office/powerpoint/2010/main" val="13134088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a:noFill/>
        </p:spPr>
        <p:txBody>
          <a:bodyPr/>
          <a:lstStyle/>
          <a:p>
            <a:fld id="{954FE13F-726D-2B4F-AEAC-E00C53FB98D6}" type="slidenum">
              <a:rPr lang="en-US"/>
              <a:pPr/>
              <a:t>6</a:t>
            </a:fld>
            <a:endParaRPr lang="en-US"/>
          </a:p>
        </p:txBody>
      </p:sp>
      <p:sp>
        <p:nvSpPr>
          <p:cNvPr id="61443" name="Rectangle 2"/>
          <p:cNvSpPr>
            <a:spLocks noGrp="1" noRot="1" noChangeAspect="1" noChangeArrowheads="1" noTextEdit="1"/>
          </p:cNvSpPr>
          <p:nvPr>
            <p:ph type="sldImg"/>
          </p:nvPr>
        </p:nvSpPr>
        <p:spPr>
          <a:ln/>
        </p:spPr>
      </p:sp>
      <p:sp>
        <p:nvSpPr>
          <p:cNvPr id="61444" name="Rectangle 3"/>
          <p:cNvSpPr>
            <a:spLocks noGrp="1" noChangeArrowheads="1"/>
          </p:cNvSpPr>
          <p:nvPr>
            <p:ph type="body" idx="1"/>
          </p:nvPr>
        </p:nvSpPr>
        <p:spPr>
          <a:noFill/>
          <a:ln/>
        </p:spPr>
        <p:txBody>
          <a:bodyPr/>
          <a:lstStyle/>
          <a:p>
            <a:pPr eaLnBrk="1" hangingPunct="1"/>
            <a:endParaRPr lang="es-ES" dirty="0"/>
          </a:p>
        </p:txBody>
      </p:sp>
    </p:spTree>
    <p:extLst>
      <p:ext uri="{BB962C8B-B14F-4D97-AF65-F5344CB8AC3E}">
        <p14:creationId xmlns:p14="http://schemas.microsoft.com/office/powerpoint/2010/main" val="29850429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a:noFill/>
        </p:spPr>
        <p:txBody>
          <a:bodyPr/>
          <a:lstStyle/>
          <a:p>
            <a:fld id="{954FE13F-726D-2B4F-AEAC-E00C53FB98D6}" type="slidenum">
              <a:rPr lang="en-US"/>
              <a:pPr/>
              <a:t>7</a:t>
            </a:fld>
            <a:endParaRPr lang="en-US"/>
          </a:p>
        </p:txBody>
      </p:sp>
      <p:sp>
        <p:nvSpPr>
          <p:cNvPr id="61443" name="Rectangle 2"/>
          <p:cNvSpPr>
            <a:spLocks noGrp="1" noRot="1" noChangeAspect="1" noChangeArrowheads="1" noTextEdit="1"/>
          </p:cNvSpPr>
          <p:nvPr>
            <p:ph type="sldImg"/>
          </p:nvPr>
        </p:nvSpPr>
        <p:spPr>
          <a:ln/>
        </p:spPr>
      </p:sp>
      <p:sp>
        <p:nvSpPr>
          <p:cNvPr id="61444" name="Rectangle 3"/>
          <p:cNvSpPr>
            <a:spLocks noGrp="1" noChangeArrowheads="1"/>
          </p:cNvSpPr>
          <p:nvPr>
            <p:ph type="body" idx="1"/>
          </p:nvPr>
        </p:nvSpPr>
        <p:spPr>
          <a:noFill/>
          <a:ln/>
        </p:spPr>
        <p:txBody>
          <a:bodyPr/>
          <a:lstStyle/>
          <a:p>
            <a:pPr eaLnBrk="1" hangingPunct="1"/>
            <a:endParaRPr lang="es-ES" dirty="0"/>
          </a:p>
        </p:txBody>
      </p:sp>
    </p:spTree>
    <p:extLst>
      <p:ext uri="{BB962C8B-B14F-4D97-AF65-F5344CB8AC3E}">
        <p14:creationId xmlns:p14="http://schemas.microsoft.com/office/powerpoint/2010/main" val="21480993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p:cNvSpPr>
            <a:spLocks noGrp="1" noChangeArrowheads="1"/>
          </p:cNvSpPr>
          <p:nvPr>
            <p:ph type="sldNum" sz="quarter" idx="5"/>
          </p:nvPr>
        </p:nvSpPr>
        <p:spPr>
          <a:noFill/>
        </p:spPr>
        <p:txBody>
          <a:bodyPr/>
          <a:lstStyle/>
          <a:p>
            <a:fld id="{4F5BF0F7-CEAA-074E-9296-5B587D0C0012}" type="slidenum">
              <a:rPr lang="en-US"/>
              <a:pPr/>
              <a:t>8</a:t>
            </a:fld>
            <a:endParaRPr lang="en-US"/>
          </a:p>
        </p:txBody>
      </p:sp>
      <p:sp>
        <p:nvSpPr>
          <p:cNvPr id="45059" name="Rectangle 2"/>
          <p:cNvSpPr>
            <a:spLocks noGrp="1" noRot="1" noChangeAspect="1" noChangeArrowheads="1" noTextEdit="1"/>
          </p:cNvSpPr>
          <p:nvPr>
            <p:ph type="sldImg"/>
          </p:nvPr>
        </p:nvSpPr>
        <p:spPr>
          <a:ln/>
        </p:spPr>
      </p:sp>
      <p:sp>
        <p:nvSpPr>
          <p:cNvPr id="45060" name="Rectangle 3"/>
          <p:cNvSpPr>
            <a:spLocks noGrp="1" noChangeArrowheads="1"/>
          </p:cNvSpPr>
          <p:nvPr>
            <p:ph type="body" idx="1"/>
          </p:nvPr>
        </p:nvSpPr>
        <p:spPr>
          <a:noFill/>
          <a:ln/>
        </p:spPr>
        <p:txBody>
          <a:bodyPr/>
          <a:lstStyle/>
          <a:p>
            <a:pPr eaLnBrk="1" hangingPunct="1"/>
            <a:endParaRPr lang="es-ES"/>
          </a:p>
        </p:txBody>
      </p:sp>
    </p:spTree>
    <p:extLst>
      <p:ext uri="{BB962C8B-B14F-4D97-AF65-F5344CB8AC3E}">
        <p14:creationId xmlns:p14="http://schemas.microsoft.com/office/powerpoint/2010/main" val="12177239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p:cNvSpPr>
            <a:spLocks noGrp="1" noChangeArrowheads="1"/>
          </p:cNvSpPr>
          <p:nvPr>
            <p:ph type="sldNum" sz="quarter" idx="5"/>
          </p:nvPr>
        </p:nvSpPr>
        <p:spPr>
          <a:noFill/>
        </p:spPr>
        <p:txBody>
          <a:bodyPr/>
          <a:lstStyle/>
          <a:p>
            <a:fld id="{4FE6BAA4-9EFE-6744-8D8E-EC0B735A265C}" type="slidenum">
              <a:rPr lang="en-US"/>
              <a:pPr/>
              <a:t>9</a:t>
            </a:fld>
            <a:endParaRPr lang="en-US"/>
          </a:p>
        </p:txBody>
      </p:sp>
      <p:sp>
        <p:nvSpPr>
          <p:cNvPr id="47107" name="Rectangle 2"/>
          <p:cNvSpPr>
            <a:spLocks noGrp="1" noRot="1" noChangeAspect="1" noChangeArrowheads="1" noTextEdit="1"/>
          </p:cNvSpPr>
          <p:nvPr>
            <p:ph type="sldImg"/>
          </p:nvPr>
        </p:nvSpPr>
        <p:spPr>
          <a:ln/>
        </p:spPr>
      </p:sp>
      <p:sp>
        <p:nvSpPr>
          <p:cNvPr id="47108" name="Rectangle 3"/>
          <p:cNvSpPr>
            <a:spLocks noGrp="1" noChangeArrowheads="1"/>
          </p:cNvSpPr>
          <p:nvPr>
            <p:ph type="body" idx="1"/>
          </p:nvPr>
        </p:nvSpPr>
        <p:spPr>
          <a:noFill/>
          <a:ln/>
        </p:spPr>
        <p:txBody>
          <a:bodyPr/>
          <a:lstStyle/>
          <a:p>
            <a:pPr eaLnBrk="1" hangingPunct="1"/>
            <a:endParaRPr lang="es-ES"/>
          </a:p>
        </p:txBody>
      </p:sp>
    </p:spTree>
    <p:extLst>
      <p:ext uri="{BB962C8B-B14F-4D97-AF65-F5344CB8AC3E}">
        <p14:creationId xmlns:p14="http://schemas.microsoft.com/office/powerpoint/2010/main" val="7674566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p:cNvSpPr>
            <a:spLocks noGrp="1" noChangeArrowheads="1"/>
          </p:cNvSpPr>
          <p:nvPr>
            <p:ph type="sldNum" sz="quarter" idx="5"/>
          </p:nvPr>
        </p:nvSpPr>
        <p:spPr>
          <a:noFill/>
        </p:spPr>
        <p:txBody>
          <a:bodyPr/>
          <a:lstStyle/>
          <a:p>
            <a:fld id="{DA62C006-D03F-AA4D-B313-B32CF913E80D}" type="slidenum">
              <a:rPr lang="en-US"/>
              <a:pPr/>
              <a:t>10</a:t>
            </a:fld>
            <a:endParaRPr lang="en-US"/>
          </a:p>
        </p:txBody>
      </p:sp>
      <p:sp>
        <p:nvSpPr>
          <p:cNvPr id="53251" name="Rectangle 2"/>
          <p:cNvSpPr>
            <a:spLocks noGrp="1" noRot="1" noChangeAspect="1" noChangeArrowheads="1" noTextEdit="1"/>
          </p:cNvSpPr>
          <p:nvPr>
            <p:ph type="sldImg"/>
          </p:nvPr>
        </p:nvSpPr>
        <p:spPr>
          <a:ln/>
        </p:spPr>
      </p:sp>
      <p:sp>
        <p:nvSpPr>
          <p:cNvPr id="53252" name="Rectangle 3"/>
          <p:cNvSpPr>
            <a:spLocks noGrp="1" noChangeArrowheads="1"/>
          </p:cNvSpPr>
          <p:nvPr>
            <p:ph type="body" idx="1"/>
          </p:nvPr>
        </p:nvSpPr>
        <p:spPr>
          <a:noFill/>
          <a:ln/>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ＭＳ Ｐゴシック" charset="-128"/>
                <a:cs typeface="ＭＳ Ｐゴシック" charset="-128"/>
              </a:rPr>
              <a:t>The tri-chromatic theory describes the way three separate lights, red, green and blue, can match any visible </a:t>
            </a:r>
            <a:r>
              <a:rPr lang="en-US" sz="1200" kern="1200" dirty="0" err="1">
                <a:solidFill>
                  <a:schemeClr val="tx1"/>
                </a:solidFill>
                <a:effectLst/>
                <a:latin typeface="Arial" charset="0"/>
                <a:ea typeface="ＭＳ Ｐゴシック" charset="-128"/>
                <a:cs typeface="ＭＳ Ｐゴシック" charset="-128"/>
              </a:rPr>
              <a:t>colour</a:t>
            </a:r>
            <a:r>
              <a:rPr lang="en-US" sz="1200" kern="1200" dirty="0">
                <a:solidFill>
                  <a:schemeClr val="tx1"/>
                </a:solidFill>
                <a:effectLst/>
                <a:latin typeface="Arial" charset="0"/>
                <a:ea typeface="ＭＳ Ｐゴシック" charset="-128"/>
                <a:cs typeface="ＭＳ Ｐゴシック" charset="-128"/>
              </a:rPr>
              <a:t> – based on the eye’s use of three </a:t>
            </a:r>
            <a:r>
              <a:rPr lang="en-US" sz="1200" kern="1200" dirty="0" err="1">
                <a:solidFill>
                  <a:schemeClr val="tx1"/>
                </a:solidFill>
                <a:effectLst/>
                <a:latin typeface="Arial" charset="0"/>
                <a:ea typeface="ＭＳ Ｐゴシック" charset="-128"/>
                <a:cs typeface="ＭＳ Ｐゴシック" charset="-128"/>
              </a:rPr>
              <a:t>colour</a:t>
            </a:r>
            <a:r>
              <a:rPr lang="en-US" sz="1200" kern="1200" dirty="0">
                <a:solidFill>
                  <a:schemeClr val="tx1"/>
                </a:solidFill>
                <a:effectLst/>
                <a:latin typeface="Arial" charset="0"/>
                <a:ea typeface="ＭＳ Ｐゴシック" charset="-128"/>
                <a:cs typeface="ＭＳ Ｐゴシック" charset="-128"/>
              </a:rPr>
              <a:t> sensitive sensors. This is the basis on which photography and printing operate, using three different </a:t>
            </a:r>
            <a:r>
              <a:rPr lang="en-US" sz="1200" kern="1200" dirty="0" err="1">
                <a:solidFill>
                  <a:schemeClr val="tx1"/>
                </a:solidFill>
                <a:effectLst/>
                <a:latin typeface="Arial" charset="0"/>
                <a:ea typeface="ＭＳ Ｐゴシック" charset="-128"/>
                <a:cs typeface="ＭＳ Ｐゴシック" charset="-128"/>
              </a:rPr>
              <a:t>coloured</a:t>
            </a:r>
            <a:r>
              <a:rPr lang="en-US" sz="1200" kern="1200" dirty="0">
                <a:solidFill>
                  <a:schemeClr val="tx1"/>
                </a:solidFill>
                <a:effectLst/>
                <a:latin typeface="Arial" charset="0"/>
                <a:ea typeface="ＭＳ Ｐゴシック" charset="-128"/>
                <a:cs typeface="ＭＳ Ｐゴシック" charset="-128"/>
              </a:rPr>
              <a:t> dyes to reproduce </a:t>
            </a:r>
            <a:r>
              <a:rPr lang="en-US" sz="1200" kern="1200" dirty="0" err="1">
                <a:solidFill>
                  <a:schemeClr val="tx1"/>
                </a:solidFill>
                <a:effectLst/>
                <a:latin typeface="Arial" charset="0"/>
                <a:ea typeface="ＭＳ Ｐゴシック" charset="-128"/>
                <a:cs typeface="ＭＳ Ｐゴシック" charset="-128"/>
              </a:rPr>
              <a:t>colour</a:t>
            </a:r>
            <a:r>
              <a:rPr lang="en-US" sz="1200" kern="1200" dirty="0">
                <a:solidFill>
                  <a:schemeClr val="tx1"/>
                </a:solidFill>
                <a:effectLst/>
                <a:latin typeface="Arial" charset="0"/>
                <a:ea typeface="ＭＳ Ｐゴシック" charset="-128"/>
                <a:cs typeface="ＭＳ Ｐゴシック" charset="-128"/>
              </a:rPr>
              <a:t> in a scene. It is also the way that most computer </a:t>
            </a:r>
            <a:r>
              <a:rPr lang="en-US" sz="1200" kern="1200" dirty="0" err="1">
                <a:solidFill>
                  <a:schemeClr val="tx1"/>
                </a:solidFill>
                <a:effectLst/>
                <a:latin typeface="Arial" charset="0"/>
                <a:ea typeface="ＭＳ Ｐゴシック" charset="-128"/>
                <a:cs typeface="ＭＳ Ｐゴシック" charset="-128"/>
              </a:rPr>
              <a:t>colour</a:t>
            </a:r>
            <a:r>
              <a:rPr lang="en-US" sz="1200" kern="1200" dirty="0">
                <a:solidFill>
                  <a:schemeClr val="tx1"/>
                </a:solidFill>
                <a:effectLst/>
                <a:latin typeface="Arial" charset="0"/>
                <a:ea typeface="ＭＳ Ｐゴシック" charset="-128"/>
                <a:cs typeface="ＭＳ Ｐゴシック" charset="-128"/>
              </a:rPr>
              <a:t> spaces operate, using three parameters to define a </a:t>
            </a:r>
            <a:r>
              <a:rPr lang="en-US" sz="1200" kern="1200" dirty="0" err="1">
                <a:solidFill>
                  <a:schemeClr val="tx1"/>
                </a:solidFill>
                <a:effectLst/>
                <a:latin typeface="Arial" charset="0"/>
                <a:ea typeface="ＭＳ Ｐゴシック" charset="-128"/>
                <a:cs typeface="ＭＳ Ｐゴシック" charset="-128"/>
              </a:rPr>
              <a:t>colour</a:t>
            </a:r>
            <a:r>
              <a:rPr lang="en-US" sz="1200" kern="1200" dirty="0">
                <a:solidFill>
                  <a:schemeClr val="tx1"/>
                </a:solidFill>
                <a:effectLst/>
                <a:latin typeface="Arial" charset="0"/>
                <a:ea typeface="ＭＳ Ｐゴシック" charset="-128"/>
                <a:cs typeface="ＭＳ Ｐゴシック" charset="-128"/>
              </a:rPr>
              <a:t>. </a:t>
            </a:r>
            <a:endParaRPr lang="en-US" dirty="0">
              <a:effectLst/>
            </a:endParaRPr>
          </a:p>
          <a:p>
            <a:pPr eaLnBrk="1" hangingPunct="1"/>
            <a:endParaRPr lang="es-ES" dirty="0"/>
          </a:p>
        </p:txBody>
      </p:sp>
    </p:spTree>
    <p:extLst>
      <p:ext uri="{BB962C8B-B14F-4D97-AF65-F5344CB8AC3E}">
        <p14:creationId xmlns:p14="http://schemas.microsoft.com/office/powerpoint/2010/main" val="8565780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685800" y="2130425"/>
            <a:ext cx="7772400" cy="1470025"/>
          </a:xfrm>
          <a:prstGeom prst="rect">
            <a:avLst/>
          </a:prstGeom>
        </p:spPr>
        <p:txBody>
          <a:bodyPr vert="horz"/>
          <a:lstStyle/>
          <a:p>
            <a:r>
              <a:rPr lang="es-ES_tradnl"/>
              <a:t>Clic para editar título</a:t>
            </a:r>
          </a:p>
        </p:txBody>
      </p:sp>
      <p:sp>
        <p:nvSpPr>
          <p:cNvPr id="3" name="Subtítulo 2"/>
          <p:cNvSpPr>
            <a:spLocks noGrp="1"/>
          </p:cNvSpPr>
          <p:nvPr>
            <p:ph type="subTitle" idx="1"/>
          </p:nvPr>
        </p:nvSpPr>
        <p:spPr>
          <a:xfrm>
            <a:off x="1371600" y="3886200"/>
            <a:ext cx="6400800" cy="1752600"/>
          </a:xfrm>
          <a:prstGeom prst="rect">
            <a:avLst/>
          </a:prstGeom>
        </p:spPr>
        <p:txBody>
          <a:bodyPr vert="horz"/>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s-ES_tradnl"/>
              <a:t>Haga clic para modificar el estilo de subtítulo del patrón</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a:prstGeom prst="rect">
            <a:avLst/>
          </a:prstGeom>
        </p:spPr>
        <p:txBody>
          <a:bodyPr vert="horz"/>
          <a:lstStyle/>
          <a:p>
            <a:r>
              <a:rPr lang="es-ES_tradnl"/>
              <a:t>Clic para editar título</a:t>
            </a:r>
          </a:p>
        </p:txBody>
      </p:sp>
      <p:sp>
        <p:nvSpPr>
          <p:cNvPr id="3" name="Marcador de texto vertical 2"/>
          <p:cNvSpPr>
            <a:spLocks noGrp="1"/>
          </p:cNvSpPr>
          <p:nvPr>
            <p:ph type="body" orient="vert" idx="1"/>
          </p:nvPr>
        </p:nvSpPr>
        <p:spPr>
          <a:xfrm>
            <a:off x="457200" y="1600200"/>
            <a:ext cx="8229600" cy="4525963"/>
          </a:xfrm>
          <a:prstGeom prst="rect">
            <a:avLst/>
          </a:prstGeom>
        </p:spPr>
        <p:txBody>
          <a:bodyPr vert="eaVert"/>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6629400" y="274638"/>
            <a:ext cx="2057400" cy="5851525"/>
          </a:xfrm>
          <a:prstGeom prst="rect">
            <a:avLst/>
          </a:prstGeom>
        </p:spPr>
        <p:txBody>
          <a:bodyPr vert="eaVert"/>
          <a:lstStyle/>
          <a:p>
            <a:r>
              <a:rPr lang="es-ES_tradnl"/>
              <a:t>Clic para editar título</a:t>
            </a:r>
          </a:p>
        </p:txBody>
      </p:sp>
      <p:sp>
        <p:nvSpPr>
          <p:cNvPr id="3" name="Marcador de texto vertical 2"/>
          <p:cNvSpPr>
            <a:spLocks noGrp="1"/>
          </p:cNvSpPr>
          <p:nvPr>
            <p:ph type="body" orient="vert" idx="1"/>
          </p:nvPr>
        </p:nvSpPr>
        <p:spPr>
          <a:xfrm>
            <a:off x="457200" y="274638"/>
            <a:ext cx="6019800" cy="5851525"/>
          </a:xfrm>
          <a:prstGeom prst="rect">
            <a:avLst/>
          </a:prstGeom>
        </p:spPr>
        <p:txBody>
          <a:bodyPr vert="eaVert"/>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reserve="1">
  <p:cSld name="Contenido">
    <p:spTree>
      <p:nvGrpSpPr>
        <p:cNvPr id="1" name=""/>
        <p:cNvGrpSpPr/>
        <p:nvPr/>
      </p:nvGrpSpPr>
      <p:grpSpPr>
        <a:xfrm>
          <a:off x="0" y="0"/>
          <a:ext cx="0" cy="0"/>
          <a:chOff x="0" y="0"/>
          <a:chExt cx="0" cy="0"/>
        </a:xfrm>
      </p:grpSpPr>
      <p:sp>
        <p:nvSpPr>
          <p:cNvPr id="2" name="Marcador de contenido 1"/>
          <p:cNvSpPr>
            <a:spLocks noGrp="1"/>
          </p:cNvSpPr>
          <p:nvPr>
            <p:ph/>
          </p:nvPr>
        </p:nvSpPr>
        <p:spPr>
          <a:xfrm>
            <a:off x="457200" y="274638"/>
            <a:ext cx="8229600" cy="5851525"/>
          </a:xfrm>
          <a:prstGeom prst="rect">
            <a:avLst/>
          </a:prstGeom>
        </p:spPr>
        <p:txBody>
          <a:bodyPr vert="horz"/>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685800" y="2130425"/>
            <a:ext cx="7772400" cy="1470025"/>
          </a:xfrm>
          <a:prstGeom prst="rect">
            <a:avLst/>
          </a:prstGeom>
        </p:spPr>
        <p:txBody>
          <a:bodyPr vert="horz"/>
          <a:lstStyle/>
          <a:p>
            <a:r>
              <a:rPr lang="es-ES_tradnl"/>
              <a:t>Clic para editar título</a:t>
            </a:r>
          </a:p>
        </p:txBody>
      </p:sp>
      <p:sp>
        <p:nvSpPr>
          <p:cNvPr id="3" name="Subtítulo 2"/>
          <p:cNvSpPr>
            <a:spLocks noGrp="1"/>
          </p:cNvSpPr>
          <p:nvPr>
            <p:ph type="subTitle" idx="1"/>
          </p:nvPr>
        </p:nvSpPr>
        <p:spPr>
          <a:xfrm>
            <a:off x="1371600" y="3886200"/>
            <a:ext cx="6400800" cy="1752600"/>
          </a:xfrm>
          <a:prstGeom prst="rect">
            <a:avLst/>
          </a:prstGeom>
        </p:spPr>
        <p:txBody>
          <a:bodyPr vert="horz"/>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s-ES_tradnl"/>
              <a:t>Haga clic para modificar el estilo de subtítulo del patrón</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a:prstGeom prst="rect">
            <a:avLst/>
          </a:prstGeom>
        </p:spPr>
        <p:txBody>
          <a:bodyPr vert="horz"/>
          <a:lstStyle/>
          <a:p>
            <a:r>
              <a:rPr lang="es-ES_tradnl"/>
              <a:t>Clic para editar título</a:t>
            </a:r>
          </a:p>
        </p:txBody>
      </p:sp>
      <p:sp>
        <p:nvSpPr>
          <p:cNvPr id="3" name="Marcador de contenido 2"/>
          <p:cNvSpPr>
            <a:spLocks noGrp="1"/>
          </p:cNvSpPr>
          <p:nvPr>
            <p:ph idx="1"/>
          </p:nvPr>
        </p:nvSpPr>
        <p:spPr>
          <a:xfrm>
            <a:off x="457200" y="1600200"/>
            <a:ext cx="8229600" cy="4525963"/>
          </a:xfrm>
          <a:prstGeom prst="rect">
            <a:avLst/>
          </a:prstGeom>
        </p:spPr>
        <p:txBody>
          <a:bodyPr vert="horz"/>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722313" y="4406900"/>
            <a:ext cx="7772400" cy="1362075"/>
          </a:xfrm>
          <a:prstGeom prst="rect">
            <a:avLst/>
          </a:prstGeom>
        </p:spPr>
        <p:txBody>
          <a:bodyPr vert="horz" anchor="t"/>
          <a:lstStyle>
            <a:lvl1pPr algn="l">
              <a:defRPr sz="4000" b="1" cap="all"/>
            </a:lvl1pPr>
          </a:lstStyle>
          <a:p>
            <a:r>
              <a:rPr lang="es-ES_tradnl"/>
              <a:t>Clic para editar título</a:t>
            </a:r>
          </a:p>
        </p:txBody>
      </p:sp>
      <p:sp>
        <p:nvSpPr>
          <p:cNvPr id="3" name="Marcador de texto 2"/>
          <p:cNvSpPr>
            <a:spLocks noGrp="1"/>
          </p:cNvSpPr>
          <p:nvPr>
            <p:ph type="body" idx="1"/>
          </p:nvPr>
        </p:nvSpPr>
        <p:spPr>
          <a:xfrm>
            <a:off x="722313" y="2906713"/>
            <a:ext cx="7772400" cy="1500187"/>
          </a:xfrm>
          <a:prstGeom prst="rect">
            <a:avLst/>
          </a:prstGeom>
        </p:spPr>
        <p:txBody>
          <a:bodyPr vert="horz"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_tradnl"/>
              <a:t>Haga clic para modificar el estilo de texto del patrón</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a:prstGeom prst="rect">
            <a:avLst/>
          </a:prstGeom>
        </p:spPr>
        <p:txBody>
          <a:bodyPr vert="horz"/>
          <a:lstStyle/>
          <a:p>
            <a:r>
              <a:rPr lang="es-ES_tradnl"/>
              <a:t>Clic para editar título</a:t>
            </a:r>
          </a:p>
        </p:txBody>
      </p:sp>
      <p:sp>
        <p:nvSpPr>
          <p:cNvPr id="3" name="Marcador de contenido 2"/>
          <p:cNvSpPr>
            <a:spLocks noGrp="1"/>
          </p:cNvSpPr>
          <p:nvPr>
            <p:ph sz="half" idx="1"/>
          </p:nvPr>
        </p:nvSpPr>
        <p:spPr>
          <a:xfrm>
            <a:off x="457200" y="1600200"/>
            <a:ext cx="4038600"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
        <p:nvSpPr>
          <p:cNvPr id="4" name="Marcador de contenido 3"/>
          <p:cNvSpPr>
            <a:spLocks noGrp="1"/>
          </p:cNvSpPr>
          <p:nvPr>
            <p:ph sz="half" idx="2"/>
          </p:nvPr>
        </p:nvSpPr>
        <p:spPr>
          <a:xfrm>
            <a:off x="4648200" y="1600200"/>
            <a:ext cx="4038600"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a:prstGeom prst="rect">
            <a:avLst/>
          </a:prstGeom>
        </p:spPr>
        <p:txBody>
          <a:bodyPr vert="horz"/>
          <a:lstStyle>
            <a:lvl1pPr>
              <a:defRPr/>
            </a:lvl1pPr>
          </a:lstStyle>
          <a:p>
            <a:r>
              <a:rPr lang="es-ES_tradnl"/>
              <a:t>Clic para editar título</a:t>
            </a:r>
          </a:p>
        </p:txBody>
      </p:sp>
      <p:sp>
        <p:nvSpPr>
          <p:cNvPr id="3" name="Marcador de texto 2"/>
          <p:cNvSpPr>
            <a:spLocks noGrp="1"/>
          </p:cNvSpPr>
          <p:nvPr>
            <p:ph type="body" idx="1"/>
          </p:nvPr>
        </p:nvSpPr>
        <p:spPr>
          <a:xfrm>
            <a:off x="457200" y="1535113"/>
            <a:ext cx="4040188" cy="639762"/>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_tradnl"/>
              <a:t>Haga clic para modificar el estilo de texto del patrón</a:t>
            </a:r>
          </a:p>
        </p:txBody>
      </p:sp>
      <p:sp>
        <p:nvSpPr>
          <p:cNvPr id="4" name="Marcador de contenido 3"/>
          <p:cNvSpPr>
            <a:spLocks noGrp="1"/>
          </p:cNvSpPr>
          <p:nvPr>
            <p:ph sz="half" idx="2"/>
          </p:nvPr>
        </p:nvSpPr>
        <p:spPr>
          <a:xfrm>
            <a:off x="457200" y="2174875"/>
            <a:ext cx="4040188"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
        <p:nvSpPr>
          <p:cNvPr id="5" name="Marcador de texto 4"/>
          <p:cNvSpPr>
            <a:spLocks noGrp="1"/>
          </p:cNvSpPr>
          <p:nvPr>
            <p:ph type="body" sz="quarter" idx="3"/>
          </p:nvPr>
        </p:nvSpPr>
        <p:spPr>
          <a:xfrm>
            <a:off x="4645025" y="1535113"/>
            <a:ext cx="4041775" cy="639762"/>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_tradnl"/>
              <a:t>Haga clic para modificar el estilo de texto del patrón</a:t>
            </a:r>
          </a:p>
        </p:txBody>
      </p:sp>
      <p:sp>
        <p:nvSpPr>
          <p:cNvPr id="6" name="Marcador de contenido 5"/>
          <p:cNvSpPr>
            <a:spLocks noGrp="1"/>
          </p:cNvSpPr>
          <p:nvPr>
            <p:ph sz="quarter" idx="4"/>
          </p:nvPr>
        </p:nvSpPr>
        <p:spPr>
          <a:xfrm>
            <a:off x="4645025" y="2174875"/>
            <a:ext cx="4041775"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a:prstGeom prst="rect">
            <a:avLst/>
          </a:prstGeom>
        </p:spPr>
        <p:txBody>
          <a:bodyPr vert="horz"/>
          <a:lstStyle/>
          <a:p>
            <a:r>
              <a:rPr lang="es-ES_tradnl"/>
              <a:t>Clic para editar título</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a:prstGeom prst="rect">
            <a:avLst/>
          </a:prstGeom>
        </p:spPr>
        <p:txBody>
          <a:bodyPr vert="horz"/>
          <a:lstStyle/>
          <a:p>
            <a:r>
              <a:rPr lang="es-ES_tradnl"/>
              <a:t>Clic para editar título</a:t>
            </a:r>
          </a:p>
        </p:txBody>
      </p:sp>
      <p:sp>
        <p:nvSpPr>
          <p:cNvPr id="3" name="Marcador de contenido 2"/>
          <p:cNvSpPr>
            <a:spLocks noGrp="1"/>
          </p:cNvSpPr>
          <p:nvPr>
            <p:ph idx="1"/>
          </p:nvPr>
        </p:nvSpPr>
        <p:spPr>
          <a:xfrm>
            <a:off x="457200" y="1600200"/>
            <a:ext cx="8229600" cy="4525963"/>
          </a:xfrm>
          <a:prstGeom prst="rect">
            <a:avLst/>
          </a:prstGeom>
        </p:spPr>
        <p:txBody>
          <a:bodyPr vert="horz"/>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3050"/>
            <a:ext cx="3008313" cy="1162050"/>
          </a:xfrm>
          <a:prstGeom prst="rect">
            <a:avLst/>
          </a:prstGeom>
        </p:spPr>
        <p:txBody>
          <a:bodyPr vert="horz" anchor="b"/>
          <a:lstStyle>
            <a:lvl1pPr algn="l">
              <a:defRPr sz="2000" b="1"/>
            </a:lvl1pPr>
          </a:lstStyle>
          <a:p>
            <a:r>
              <a:rPr lang="es-ES_tradnl"/>
              <a:t>Clic para editar título</a:t>
            </a:r>
          </a:p>
        </p:txBody>
      </p:sp>
      <p:sp>
        <p:nvSpPr>
          <p:cNvPr id="3" name="Marcador de contenido 2"/>
          <p:cNvSpPr>
            <a:spLocks noGrp="1"/>
          </p:cNvSpPr>
          <p:nvPr>
            <p:ph idx="1"/>
          </p:nvPr>
        </p:nvSpPr>
        <p:spPr>
          <a:xfrm>
            <a:off x="3575050" y="273050"/>
            <a:ext cx="5111750" cy="5853113"/>
          </a:xfrm>
          <a:prstGeom prst="rect">
            <a:avLst/>
          </a:prstGeom>
        </p:spPr>
        <p:txBody>
          <a:bodyPr vert="horz"/>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
        <p:nvSpPr>
          <p:cNvPr id="4" name="Marcador de texto 3"/>
          <p:cNvSpPr>
            <a:spLocks noGrp="1"/>
          </p:cNvSpPr>
          <p:nvPr>
            <p:ph type="body" sz="half" idx="2"/>
          </p:nvPr>
        </p:nvSpPr>
        <p:spPr>
          <a:xfrm>
            <a:off x="457200" y="1435100"/>
            <a:ext cx="3008313" cy="4691063"/>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_tradnl"/>
              <a:t>Haga clic para modificar el estilo de texto del patrón</a:t>
            </a: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1792288" y="4800600"/>
            <a:ext cx="5486400" cy="566738"/>
          </a:xfrm>
          <a:prstGeom prst="rect">
            <a:avLst/>
          </a:prstGeom>
        </p:spPr>
        <p:txBody>
          <a:bodyPr vert="horz" anchor="b"/>
          <a:lstStyle>
            <a:lvl1pPr algn="l">
              <a:defRPr sz="2000" b="1"/>
            </a:lvl1pPr>
          </a:lstStyle>
          <a:p>
            <a:r>
              <a:rPr lang="es-ES_tradnl"/>
              <a:t>Clic para editar título</a:t>
            </a:r>
          </a:p>
        </p:txBody>
      </p:sp>
      <p:sp>
        <p:nvSpPr>
          <p:cNvPr id="3" name="Marcador de posición de imagen 2"/>
          <p:cNvSpPr>
            <a:spLocks noGrp="1"/>
          </p:cNvSpPr>
          <p:nvPr>
            <p:ph type="pic" idx="1"/>
          </p:nvPr>
        </p:nvSpPr>
        <p:spPr>
          <a:xfrm>
            <a:off x="1792288" y="612775"/>
            <a:ext cx="5486400" cy="4114800"/>
          </a:xfrm>
          <a:prstGeom prst="rect">
            <a:avLst/>
          </a:prstGeom>
        </p:spPr>
        <p:txBody>
          <a:bodyPr vert="horz"/>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ES_tradnl" noProof="0"/>
          </a:p>
        </p:txBody>
      </p:sp>
      <p:sp>
        <p:nvSpPr>
          <p:cNvPr id="4" name="Marcador de texto 3"/>
          <p:cNvSpPr>
            <a:spLocks noGrp="1"/>
          </p:cNvSpPr>
          <p:nvPr>
            <p:ph type="body" sz="half" idx="2"/>
          </p:nvPr>
        </p:nvSpPr>
        <p:spPr>
          <a:xfrm>
            <a:off x="1792288" y="5367338"/>
            <a:ext cx="5486400" cy="804862"/>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_tradnl"/>
              <a:t>Haga clic para modificar el estilo de texto del patrón</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a:prstGeom prst="rect">
            <a:avLst/>
          </a:prstGeom>
        </p:spPr>
        <p:txBody>
          <a:bodyPr vert="horz"/>
          <a:lstStyle/>
          <a:p>
            <a:r>
              <a:rPr lang="es-ES_tradnl"/>
              <a:t>Clic para editar título</a:t>
            </a:r>
          </a:p>
        </p:txBody>
      </p:sp>
      <p:sp>
        <p:nvSpPr>
          <p:cNvPr id="3" name="Marcador de texto vertical 2"/>
          <p:cNvSpPr>
            <a:spLocks noGrp="1"/>
          </p:cNvSpPr>
          <p:nvPr>
            <p:ph type="body" orient="vert" idx="1"/>
          </p:nvPr>
        </p:nvSpPr>
        <p:spPr>
          <a:xfrm>
            <a:off x="457200" y="1600200"/>
            <a:ext cx="8229600" cy="4525963"/>
          </a:xfrm>
          <a:prstGeom prst="rect">
            <a:avLst/>
          </a:prstGeom>
        </p:spPr>
        <p:txBody>
          <a:bodyPr vert="eaVert"/>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6629400" y="274638"/>
            <a:ext cx="2057400" cy="5851525"/>
          </a:xfrm>
          <a:prstGeom prst="rect">
            <a:avLst/>
          </a:prstGeom>
        </p:spPr>
        <p:txBody>
          <a:bodyPr vert="eaVert"/>
          <a:lstStyle/>
          <a:p>
            <a:r>
              <a:rPr lang="es-ES_tradnl"/>
              <a:t>Clic para editar título</a:t>
            </a:r>
          </a:p>
        </p:txBody>
      </p:sp>
      <p:sp>
        <p:nvSpPr>
          <p:cNvPr id="3" name="Marcador de texto vertical 2"/>
          <p:cNvSpPr>
            <a:spLocks noGrp="1"/>
          </p:cNvSpPr>
          <p:nvPr>
            <p:ph type="body" orient="vert" idx="1"/>
          </p:nvPr>
        </p:nvSpPr>
        <p:spPr>
          <a:xfrm>
            <a:off x="457200" y="274638"/>
            <a:ext cx="6019800" cy="5851525"/>
          </a:xfrm>
          <a:prstGeom prst="rect">
            <a:avLst/>
          </a:prstGeom>
        </p:spPr>
        <p:txBody>
          <a:bodyPr vert="eaVert"/>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722313" y="4406900"/>
            <a:ext cx="7772400" cy="1362075"/>
          </a:xfrm>
          <a:prstGeom prst="rect">
            <a:avLst/>
          </a:prstGeom>
        </p:spPr>
        <p:txBody>
          <a:bodyPr vert="horz" anchor="t"/>
          <a:lstStyle>
            <a:lvl1pPr algn="l">
              <a:defRPr sz="4000" b="1" cap="all"/>
            </a:lvl1pPr>
          </a:lstStyle>
          <a:p>
            <a:r>
              <a:rPr lang="es-ES_tradnl"/>
              <a:t>Clic para editar título</a:t>
            </a:r>
          </a:p>
        </p:txBody>
      </p:sp>
      <p:sp>
        <p:nvSpPr>
          <p:cNvPr id="3" name="Marcador de texto 2"/>
          <p:cNvSpPr>
            <a:spLocks noGrp="1"/>
          </p:cNvSpPr>
          <p:nvPr>
            <p:ph type="body" idx="1"/>
          </p:nvPr>
        </p:nvSpPr>
        <p:spPr>
          <a:xfrm>
            <a:off x="722313" y="2906713"/>
            <a:ext cx="7772400" cy="1500187"/>
          </a:xfrm>
          <a:prstGeom prst="rect">
            <a:avLst/>
          </a:prstGeom>
        </p:spPr>
        <p:txBody>
          <a:bodyPr vert="horz"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_tradnl"/>
              <a:t>Haga clic para modificar el estilo de texto del patrón</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a:prstGeom prst="rect">
            <a:avLst/>
          </a:prstGeom>
        </p:spPr>
        <p:txBody>
          <a:bodyPr vert="horz"/>
          <a:lstStyle/>
          <a:p>
            <a:r>
              <a:rPr lang="es-ES_tradnl"/>
              <a:t>Clic para editar título</a:t>
            </a:r>
          </a:p>
        </p:txBody>
      </p:sp>
      <p:sp>
        <p:nvSpPr>
          <p:cNvPr id="3" name="Marcador de contenido 2"/>
          <p:cNvSpPr>
            <a:spLocks noGrp="1"/>
          </p:cNvSpPr>
          <p:nvPr>
            <p:ph sz="half" idx="1"/>
          </p:nvPr>
        </p:nvSpPr>
        <p:spPr>
          <a:xfrm>
            <a:off x="457200" y="1600200"/>
            <a:ext cx="4038600"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
        <p:nvSpPr>
          <p:cNvPr id="4" name="Marcador de contenido 3"/>
          <p:cNvSpPr>
            <a:spLocks noGrp="1"/>
          </p:cNvSpPr>
          <p:nvPr>
            <p:ph sz="half" idx="2"/>
          </p:nvPr>
        </p:nvSpPr>
        <p:spPr>
          <a:xfrm>
            <a:off x="4648200" y="1600200"/>
            <a:ext cx="4038600"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a:prstGeom prst="rect">
            <a:avLst/>
          </a:prstGeom>
        </p:spPr>
        <p:txBody>
          <a:bodyPr vert="horz"/>
          <a:lstStyle>
            <a:lvl1pPr>
              <a:defRPr/>
            </a:lvl1pPr>
          </a:lstStyle>
          <a:p>
            <a:r>
              <a:rPr lang="es-ES_tradnl"/>
              <a:t>Clic para editar título</a:t>
            </a:r>
          </a:p>
        </p:txBody>
      </p:sp>
      <p:sp>
        <p:nvSpPr>
          <p:cNvPr id="3" name="Marcador de texto 2"/>
          <p:cNvSpPr>
            <a:spLocks noGrp="1"/>
          </p:cNvSpPr>
          <p:nvPr>
            <p:ph type="body" idx="1"/>
          </p:nvPr>
        </p:nvSpPr>
        <p:spPr>
          <a:xfrm>
            <a:off x="457200" y="1535113"/>
            <a:ext cx="4040188" cy="639762"/>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_tradnl"/>
              <a:t>Haga clic para modificar el estilo de texto del patrón</a:t>
            </a:r>
          </a:p>
        </p:txBody>
      </p:sp>
      <p:sp>
        <p:nvSpPr>
          <p:cNvPr id="4" name="Marcador de contenido 3"/>
          <p:cNvSpPr>
            <a:spLocks noGrp="1"/>
          </p:cNvSpPr>
          <p:nvPr>
            <p:ph sz="half" idx="2"/>
          </p:nvPr>
        </p:nvSpPr>
        <p:spPr>
          <a:xfrm>
            <a:off x="457200" y="2174875"/>
            <a:ext cx="4040188"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
        <p:nvSpPr>
          <p:cNvPr id="5" name="Marcador de texto 4"/>
          <p:cNvSpPr>
            <a:spLocks noGrp="1"/>
          </p:cNvSpPr>
          <p:nvPr>
            <p:ph type="body" sz="quarter" idx="3"/>
          </p:nvPr>
        </p:nvSpPr>
        <p:spPr>
          <a:xfrm>
            <a:off x="4645025" y="1535113"/>
            <a:ext cx="4041775" cy="639762"/>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_tradnl"/>
              <a:t>Haga clic para modificar el estilo de texto del patrón</a:t>
            </a:r>
          </a:p>
        </p:txBody>
      </p:sp>
      <p:sp>
        <p:nvSpPr>
          <p:cNvPr id="6" name="Marcador de contenido 5"/>
          <p:cNvSpPr>
            <a:spLocks noGrp="1"/>
          </p:cNvSpPr>
          <p:nvPr>
            <p:ph sz="quarter" idx="4"/>
          </p:nvPr>
        </p:nvSpPr>
        <p:spPr>
          <a:xfrm>
            <a:off x="4645025" y="2174875"/>
            <a:ext cx="4041775"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a:prstGeom prst="rect">
            <a:avLst/>
          </a:prstGeom>
        </p:spPr>
        <p:txBody>
          <a:bodyPr vert="horz"/>
          <a:lstStyle/>
          <a:p>
            <a:r>
              <a:rPr lang="es-ES_tradnl"/>
              <a:t>Clic para editar título</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3050"/>
            <a:ext cx="3008313" cy="1162050"/>
          </a:xfrm>
          <a:prstGeom prst="rect">
            <a:avLst/>
          </a:prstGeom>
        </p:spPr>
        <p:txBody>
          <a:bodyPr vert="horz" anchor="b"/>
          <a:lstStyle>
            <a:lvl1pPr algn="l">
              <a:defRPr sz="2000" b="1"/>
            </a:lvl1pPr>
          </a:lstStyle>
          <a:p>
            <a:r>
              <a:rPr lang="es-ES_tradnl"/>
              <a:t>Clic para editar título</a:t>
            </a:r>
          </a:p>
        </p:txBody>
      </p:sp>
      <p:sp>
        <p:nvSpPr>
          <p:cNvPr id="3" name="Marcador de contenido 2"/>
          <p:cNvSpPr>
            <a:spLocks noGrp="1"/>
          </p:cNvSpPr>
          <p:nvPr>
            <p:ph idx="1"/>
          </p:nvPr>
        </p:nvSpPr>
        <p:spPr>
          <a:xfrm>
            <a:off x="3575050" y="273050"/>
            <a:ext cx="5111750" cy="5853113"/>
          </a:xfrm>
          <a:prstGeom prst="rect">
            <a:avLst/>
          </a:prstGeom>
        </p:spPr>
        <p:txBody>
          <a:bodyPr vert="horz"/>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
        <p:nvSpPr>
          <p:cNvPr id="4" name="Marcador de texto 3"/>
          <p:cNvSpPr>
            <a:spLocks noGrp="1"/>
          </p:cNvSpPr>
          <p:nvPr>
            <p:ph type="body" sz="half" idx="2"/>
          </p:nvPr>
        </p:nvSpPr>
        <p:spPr>
          <a:xfrm>
            <a:off x="457200" y="1435100"/>
            <a:ext cx="3008313" cy="4691063"/>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_tradnl"/>
              <a:t>Haga clic para modificar el estilo de texto del patrón</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1792288" y="4800600"/>
            <a:ext cx="5486400" cy="566738"/>
          </a:xfrm>
          <a:prstGeom prst="rect">
            <a:avLst/>
          </a:prstGeom>
        </p:spPr>
        <p:txBody>
          <a:bodyPr vert="horz" anchor="b"/>
          <a:lstStyle>
            <a:lvl1pPr algn="l">
              <a:defRPr sz="2000" b="1"/>
            </a:lvl1pPr>
          </a:lstStyle>
          <a:p>
            <a:r>
              <a:rPr lang="es-ES_tradnl"/>
              <a:t>Clic para editar título</a:t>
            </a:r>
          </a:p>
        </p:txBody>
      </p:sp>
      <p:sp>
        <p:nvSpPr>
          <p:cNvPr id="3" name="Marcador de posición de imagen 2"/>
          <p:cNvSpPr>
            <a:spLocks noGrp="1"/>
          </p:cNvSpPr>
          <p:nvPr>
            <p:ph type="pic" idx="1"/>
          </p:nvPr>
        </p:nvSpPr>
        <p:spPr>
          <a:xfrm>
            <a:off x="1792288" y="612775"/>
            <a:ext cx="5486400" cy="4114800"/>
          </a:xfrm>
          <a:prstGeom prst="rect">
            <a:avLst/>
          </a:prstGeom>
        </p:spPr>
        <p:txBody>
          <a:bodyPr vert="horz"/>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ES_tradnl" noProof="0"/>
          </a:p>
        </p:txBody>
      </p:sp>
      <p:sp>
        <p:nvSpPr>
          <p:cNvPr id="4" name="Marcador de texto 3"/>
          <p:cNvSpPr>
            <a:spLocks noGrp="1"/>
          </p:cNvSpPr>
          <p:nvPr>
            <p:ph type="body" sz="half" idx="2"/>
          </p:nvPr>
        </p:nvSpPr>
        <p:spPr>
          <a:xfrm>
            <a:off x="1792288" y="5367338"/>
            <a:ext cx="5486400" cy="804862"/>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_tradnl"/>
              <a:t>Haga clic para modificar el estilo de texto del patrón</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52" r:id="rId1"/>
    <p:sldLayoutId id="2147483653" r:id="rId2"/>
    <p:sldLayoutId id="2147483654" r:id="rId3"/>
    <p:sldLayoutId id="2147483655" r:id="rId4"/>
    <p:sldLayoutId id="2147483656" r:id="rId5"/>
    <p:sldLayoutId id="2147483657" r:id="rId6"/>
    <p:sldLayoutId id="2147483658" r:id="rId7"/>
    <p:sldLayoutId id="2147483659" r:id="rId8"/>
    <p:sldLayoutId id="2147483660" r:id="rId9"/>
    <p:sldLayoutId id="2147483661" r:id="rId10"/>
    <p:sldLayoutId id="2147483662" r:id="rId11"/>
    <p:sldLayoutId id="2147483663" r:id="rId12"/>
  </p:sldLayoutIdLst>
  <p:txStyles>
    <p:titleStyle>
      <a:lvl1pPr algn="ctr" rtl="0" eaLnBrk="0" fontAlgn="base" hangingPunct="0">
        <a:spcBef>
          <a:spcPct val="0"/>
        </a:spcBef>
        <a:spcAft>
          <a:spcPct val="0"/>
        </a:spcAft>
        <a:defRPr sz="4400">
          <a:solidFill>
            <a:schemeClr val="tx2"/>
          </a:solidFill>
          <a:latin typeface="+mj-lt"/>
          <a:ea typeface="ＭＳ Ｐゴシック" charset="-128"/>
          <a:cs typeface="ＭＳ Ｐゴシック" charset="-128"/>
        </a:defRPr>
      </a:lvl1pPr>
      <a:lvl2pPr algn="ctr" rtl="0" eaLnBrk="0" fontAlgn="base" hangingPunct="0">
        <a:spcBef>
          <a:spcPct val="0"/>
        </a:spcBef>
        <a:spcAft>
          <a:spcPct val="0"/>
        </a:spcAft>
        <a:defRPr sz="4400">
          <a:solidFill>
            <a:schemeClr val="tx2"/>
          </a:solidFill>
          <a:latin typeface="Arial" charset="0"/>
          <a:ea typeface="ＭＳ Ｐゴシック" charset="-128"/>
          <a:cs typeface="ＭＳ Ｐゴシック" charset="-128"/>
        </a:defRPr>
      </a:lvl2pPr>
      <a:lvl3pPr algn="ctr" rtl="0" eaLnBrk="0" fontAlgn="base" hangingPunct="0">
        <a:spcBef>
          <a:spcPct val="0"/>
        </a:spcBef>
        <a:spcAft>
          <a:spcPct val="0"/>
        </a:spcAft>
        <a:defRPr sz="4400">
          <a:solidFill>
            <a:schemeClr val="tx2"/>
          </a:solidFill>
          <a:latin typeface="Arial" charset="0"/>
          <a:ea typeface="ＭＳ Ｐゴシック" charset="-128"/>
          <a:cs typeface="ＭＳ Ｐゴシック" charset="-128"/>
        </a:defRPr>
      </a:lvl3pPr>
      <a:lvl4pPr algn="ctr" rtl="0" eaLnBrk="0" fontAlgn="base" hangingPunct="0">
        <a:spcBef>
          <a:spcPct val="0"/>
        </a:spcBef>
        <a:spcAft>
          <a:spcPct val="0"/>
        </a:spcAft>
        <a:defRPr sz="4400">
          <a:solidFill>
            <a:schemeClr val="tx2"/>
          </a:solidFill>
          <a:latin typeface="Arial" charset="0"/>
          <a:ea typeface="ＭＳ Ｐゴシック" charset="-128"/>
          <a:cs typeface="ＭＳ Ｐゴシック" charset="-128"/>
        </a:defRPr>
      </a:lvl4pPr>
      <a:lvl5pPr algn="ctr" rtl="0" eaLnBrk="0" fontAlgn="base" hangingPunct="0">
        <a:spcBef>
          <a:spcPct val="0"/>
        </a:spcBef>
        <a:spcAft>
          <a:spcPct val="0"/>
        </a:spcAft>
        <a:defRPr sz="4400">
          <a:solidFill>
            <a:schemeClr val="tx2"/>
          </a:solidFill>
          <a:latin typeface="Arial" charset="0"/>
          <a:ea typeface="ＭＳ Ｐゴシック" charset="-128"/>
          <a:cs typeface="ＭＳ Ｐゴシック" charset="-128"/>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ＭＳ Ｐゴシック" charset="-128"/>
          <a:cs typeface="ＭＳ Ｐゴシック" charset="-128"/>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128"/>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128"/>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128"/>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128"/>
        </a:defRPr>
      </a:lvl5pPr>
      <a:lvl6pPr marL="2514600" indent="-228600" algn="l" rtl="0" fontAlgn="base">
        <a:spcBef>
          <a:spcPct val="20000"/>
        </a:spcBef>
        <a:spcAft>
          <a:spcPct val="0"/>
        </a:spcAft>
        <a:buChar char="»"/>
        <a:defRPr sz="2000">
          <a:solidFill>
            <a:schemeClr val="tx1"/>
          </a:solidFill>
          <a:latin typeface="+mn-lt"/>
          <a:ea typeface="ＭＳ Ｐゴシック" charset="-128"/>
        </a:defRPr>
      </a:lvl6pPr>
      <a:lvl7pPr marL="2971800" indent="-228600" algn="l" rtl="0" fontAlgn="base">
        <a:spcBef>
          <a:spcPct val="20000"/>
        </a:spcBef>
        <a:spcAft>
          <a:spcPct val="0"/>
        </a:spcAft>
        <a:buChar char="»"/>
        <a:defRPr sz="2000">
          <a:solidFill>
            <a:schemeClr val="tx1"/>
          </a:solidFill>
          <a:latin typeface="+mn-lt"/>
          <a:ea typeface="ＭＳ Ｐゴシック" charset="-128"/>
        </a:defRPr>
      </a:lvl7pPr>
      <a:lvl8pPr marL="3429000" indent="-228600" algn="l" rtl="0" fontAlgn="base">
        <a:spcBef>
          <a:spcPct val="20000"/>
        </a:spcBef>
        <a:spcAft>
          <a:spcPct val="0"/>
        </a:spcAft>
        <a:buChar char="»"/>
        <a:defRPr sz="2000">
          <a:solidFill>
            <a:schemeClr val="tx1"/>
          </a:solidFill>
          <a:latin typeface="+mn-lt"/>
          <a:ea typeface="ＭＳ Ｐゴシック" charset="-128"/>
        </a:defRPr>
      </a:lvl8pPr>
      <a:lvl9pPr marL="3886200" indent="-228600" algn="l" rtl="0" fontAlgn="base">
        <a:spcBef>
          <a:spcPct val="20000"/>
        </a:spcBef>
        <a:spcAft>
          <a:spcPct val="0"/>
        </a:spcAft>
        <a:buChar char="»"/>
        <a:defRPr sz="2000">
          <a:solidFill>
            <a:schemeClr val="tx1"/>
          </a:solidFill>
          <a:latin typeface="+mn-lt"/>
          <a:ea typeface="ＭＳ Ｐゴシック" charset="-128"/>
        </a:defRPr>
      </a:lvl9pPr>
    </p:bodyStyle>
    <p:otherStyle>
      <a:defPPr>
        <a:defRPr lang="es-ES_tradnl"/>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1270" name="Text Box 6"/>
          <p:cNvSpPr txBox="1">
            <a:spLocks noChangeArrowheads="1"/>
          </p:cNvSpPr>
          <p:nvPr/>
        </p:nvSpPr>
        <p:spPr bwMode="auto">
          <a:xfrm>
            <a:off x="1612900" y="1854200"/>
            <a:ext cx="814388" cy="376238"/>
          </a:xfrm>
          <a:prstGeom prst="rect">
            <a:avLst/>
          </a:prstGeom>
          <a:noFill/>
          <a:ln w="9525">
            <a:noFill/>
            <a:miter lim="800000"/>
            <a:headEnd/>
            <a:tailEnd/>
          </a:ln>
          <a:effectLst/>
        </p:spPr>
        <p:txBody>
          <a:bodyPr wrap="none">
            <a:prstTxWarp prst="textNoShape">
              <a:avLst/>
            </a:prstTxWarp>
            <a:spAutoFit/>
          </a:bodyPr>
          <a:lstStyle/>
          <a:p>
            <a:pPr>
              <a:defRPr/>
            </a:pPr>
            <a:r>
              <a:rPr lang="es-CL">
                <a:solidFill>
                  <a:srgbClr val="3399FF"/>
                </a:solidFill>
              </a:rPr>
              <a:t>índice</a:t>
            </a:r>
            <a:endParaRPr lang="en-US">
              <a:solidFill>
                <a:srgbClr val="3399FF"/>
              </a:solidFill>
            </a:endParaRPr>
          </a:p>
        </p:txBody>
      </p:sp>
      <p:sp>
        <p:nvSpPr>
          <p:cNvPr id="11271" name="Line 7"/>
          <p:cNvSpPr>
            <a:spLocks noChangeShapeType="1"/>
          </p:cNvSpPr>
          <p:nvPr/>
        </p:nvSpPr>
        <p:spPr bwMode="auto">
          <a:xfrm>
            <a:off x="2006600" y="2236788"/>
            <a:ext cx="0" cy="2017712"/>
          </a:xfrm>
          <a:prstGeom prst="line">
            <a:avLst/>
          </a:prstGeom>
          <a:noFill/>
          <a:ln w="9525">
            <a:solidFill>
              <a:schemeClr val="accent1"/>
            </a:solidFill>
            <a:round/>
            <a:headEnd/>
            <a:tailEnd/>
          </a:ln>
          <a:effectLst/>
        </p:spPr>
        <p:txBody>
          <a:bodyPr>
            <a:prstTxWarp prst="textNoShape">
              <a:avLst/>
            </a:prstTxWarp>
          </a:bodyPr>
          <a:lstStyle/>
          <a:p>
            <a:pPr>
              <a:defRPr/>
            </a:pPr>
            <a:endParaRPr lang="es-ES_tradnl"/>
          </a:p>
        </p:txBody>
      </p:sp>
      <p:sp>
        <p:nvSpPr>
          <p:cNvPr id="11272" name="Line 8"/>
          <p:cNvSpPr>
            <a:spLocks noChangeShapeType="1"/>
          </p:cNvSpPr>
          <p:nvPr/>
        </p:nvSpPr>
        <p:spPr bwMode="auto">
          <a:xfrm>
            <a:off x="2006600" y="2665413"/>
            <a:ext cx="1074738" cy="0"/>
          </a:xfrm>
          <a:prstGeom prst="line">
            <a:avLst/>
          </a:prstGeom>
          <a:noFill/>
          <a:ln w="9525">
            <a:solidFill>
              <a:schemeClr val="accent1"/>
            </a:solidFill>
            <a:round/>
            <a:headEnd/>
            <a:tailEnd type="oval" w="med" len="med"/>
          </a:ln>
          <a:effectLst/>
        </p:spPr>
        <p:txBody>
          <a:bodyPr>
            <a:prstTxWarp prst="textNoShape">
              <a:avLst/>
            </a:prstTxWarp>
          </a:bodyPr>
          <a:lstStyle/>
          <a:p>
            <a:pPr>
              <a:defRPr/>
            </a:pPr>
            <a:endParaRPr lang="es-ES_tradnl"/>
          </a:p>
        </p:txBody>
      </p:sp>
      <p:sp>
        <p:nvSpPr>
          <p:cNvPr id="11273" name="Text Box 9"/>
          <p:cNvSpPr txBox="1">
            <a:spLocks noChangeArrowheads="1"/>
          </p:cNvSpPr>
          <p:nvPr/>
        </p:nvSpPr>
        <p:spPr bwMode="auto">
          <a:xfrm>
            <a:off x="3236913" y="2413000"/>
            <a:ext cx="2895600" cy="1465263"/>
          </a:xfrm>
          <a:prstGeom prst="rect">
            <a:avLst/>
          </a:prstGeom>
          <a:noFill/>
          <a:ln w="9525">
            <a:noFill/>
            <a:miter lim="800000"/>
            <a:headEnd/>
            <a:tailEnd/>
          </a:ln>
          <a:effectLst/>
        </p:spPr>
        <p:txBody>
          <a:bodyPr wrap="none">
            <a:prstTxWarp prst="textNoShape">
              <a:avLst/>
            </a:prstTxWarp>
            <a:spAutoFit/>
          </a:bodyPr>
          <a:lstStyle/>
          <a:p>
            <a:pPr>
              <a:defRPr/>
            </a:pPr>
            <a:r>
              <a:rPr lang="es-CL">
                <a:solidFill>
                  <a:srgbClr val="3399FF"/>
                </a:solidFill>
              </a:rPr>
              <a:t>Modelos de color</a:t>
            </a:r>
          </a:p>
          <a:p>
            <a:pPr>
              <a:defRPr/>
            </a:pPr>
            <a:endParaRPr lang="es-CL">
              <a:solidFill>
                <a:srgbClr val="3399FF"/>
              </a:solidFill>
            </a:endParaRPr>
          </a:p>
          <a:p>
            <a:pPr>
              <a:defRPr/>
            </a:pPr>
            <a:r>
              <a:rPr lang="es-CL">
                <a:solidFill>
                  <a:srgbClr val="3399FF"/>
                </a:solidFill>
              </a:rPr>
              <a:t>Bases de color</a:t>
            </a:r>
          </a:p>
          <a:p>
            <a:pPr>
              <a:defRPr/>
            </a:pPr>
            <a:endParaRPr lang="es-CL">
              <a:solidFill>
                <a:srgbClr val="3399FF"/>
              </a:solidFill>
            </a:endParaRPr>
          </a:p>
          <a:p>
            <a:pPr>
              <a:defRPr/>
            </a:pPr>
            <a:r>
              <a:rPr lang="es-CL">
                <a:solidFill>
                  <a:srgbClr val="3399FF"/>
                </a:solidFill>
              </a:rPr>
              <a:t>Transformaciones de color</a:t>
            </a:r>
          </a:p>
        </p:txBody>
      </p:sp>
      <p:sp>
        <p:nvSpPr>
          <p:cNvPr id="11274" name="Line 10"/>
          <p:cNvSpPr>
            <a:spLocks noChangeShapeType="1"/>
          </p:cNvSpPr>
          <p:nvPr/>
        </p:nvSpPr>
        <p:spPr bwMode="auto">
          <a:xfrm>
            <a:off x="2008188" y="3230563"/>
            <a:ext cx="1074737" cy="0"/>
          </a:xfrm>
          <a:prstGeom prst="line">
            <a:avLst/>
          </a:prstGeom>
          <a:noFill/>
          <a:ln w="9525">
            <a:solidFill>
              <a:schemeClr val="accent1"/>
            </a:solidFill>
            <a:round/>
            <a:headEnd/>
            <a:tailEnd type="oval" w="med" len="med"/>
          </a:ln>
          <a:effectLst/>
        </p:spPr>
        <p:txBody>
          <a:bodyPr>
            <a:prstTxWarp prst="textNoShape">
              <a:avLst/>
            </a:prstTxWarp>
          </a:bodyPr>
          <a:lstStyle/>
          <a:p>
            <a:pPr>
              <a:defRPr/>
            </a:pPr>
            <a:endParaRPr lang="es-ES_tradnl"/>
          </a:p>
        </p:txBody>
      </p:sp>
      <p:sp>
        <p:nvSpPr>
          <p:cNvPr id="11275" name="Line 11"/>
          <p:cNvSpPr>
            <a:spLocks noChangeShapeType="1"/>
          </p:cNvSpPr>
          <p:nvPr/>
        </p:nvSpPr>
        <p:spPr bwMode="auto">
          <a:xfrm>
            <a:off x="2006600" y="3775075"/>
            <a:ext cx="1074738" cy="0"/>
          </a:xfrm>
          <a:prstGeom prst="line">
            <a:avLst/>
          </a:prstGeom>
          <a:noFill/>
          <a:ln w="9525">
            <a:solidFill>
              <a:schemeClr val="accent1"/>
            </a:solidFill>
            <a:round/>
            <a:headEnd/>
            <a:tailEnd type="oval" w="med" len="med"/>
          </a:ln>
          <a:effectLst/>
        </p:spPr>
        <p:txBody>
          <a:bodyPr>
            <a:prstTxWarp prst="textNoShape">
              <a:avLst/>
            </a:prstTxWarp>
          </a:bodyPr>
          <a:lstStyle/>
          <a:p>
            <a:pPr>
              <a:defRPr/>
            </a:pPr>
            <a:endParaRPr lang="es-ES_tradnl"/>
          </a:p>
        </p:txBody>
      </p:sp>
    </p:spTree>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Lst>
  <p:txStyles>
    <p:titleStyle>
      <a:lvl1pPr algn="ctr" rtl="0" eaLnBrk="0" fontAlgn="base" hangingPunct="0">
        <a:spcBef>
          <a:spcPct val="0"/>
        </a:spcBef>
        <a:spcAft>
          <a:spcPct val="0"/>
        </a:spcAft>
        <a:defRPr sz="4400">
          <a:solidFill>
            <a:schemeClr val="tx2"/>
          </a:solidFill>
          <a:latin typeface="+mj-lt"/>
          <a:ea typeface="ＭＳ Ｐゴシック" charset="-128"/>
          <a:cs typeface="ＭＳ Ｐゴシック" charset="-128"/>
        </a:defRPr>
      </a:lvl1pPr>
      <a:lvl2pPr algn="ctr" rtl="0" eaLnBrk="0" fontAlgn="base" hangingPunct="0">
        <a:spcBef>
          <a:spcPct val="0"/>
        </a:spcBef>
        <a:spcAft>
          <a:spcPct val="0"/>
        </a:spcAft>
        <a:defRPr sz="4400">
          <a:solidFill>
            <a:schemeClr val="tx2"/>
          </a:solidFill>
          <a:latin typeface="Arial" charset="0"/>
          <a:ea typeface="ＭＳ Ｐゴシック" charset="-128"/>
          <a:cs typeface="ＭＳ Ｐゴシック" charset="-128"/>
        </a:defRPr>
      </a:lvl2pPr>
      <a:lvl3pPr algn="ctr" rtl="0" eaLnBrk="0" fontAlgn="base" hangingPunct="0">
        <a:spcBef>
          <a:spcPct val="0"/>
        </a:spcBef>
        <a:spcAft>
          <a:spcPct val="0"/>
        </a:spcAft>
        <a:defRPr sz="4400">
          <a:solidFill>
            <a:schemeClr val="tx2"/>
          </a:solidFill>
          <a:latin typeface="Arial" charset="0"/>
          <a:ea typeface="ＭＳ Ｐゴシック" charset="-128"/>
          <a:cs typeface="ＭＳ Ｐゴシック" charset="-128"/>
        </a:defRPr>
      </a:lvl3pPr>
      <a:lvl4pPr algn="ctr" rtl="0" eaLnBrk="0" fontAlgn="base" hangingPunct="0">
        <a:spcBef>
          <a:spcPct val="0"/>
        </a:spcBef>
        <a:spcAft>
          <a:spcPct val="0"/>
        </a:spcAft>
        <a:defRPr sz="4400">
          <a:solidFill>
            <a:schemeClr val="tx2"/>
          </a:solidFill>
          <a:latin typeface="Arial" charset="0"/>
          <a:ea typeface="ＭＳ Ｐゴシック" charset="-128"/>
          <a:cs typeface="ＭＳ Ｐゴシック" charset="-128"/>
        </a:defRPr>
      </a:lvl4pPr>
      <a:lvl5pPr algn="ctr" rtl="0" eaLnBrk="0" fontAlgn="base" hangingPunct="0">
        <a:spcBef>
          <a:spcPct val="0"/>
        </a:spcBef>
        <a:spcAft>
          <a:spcPct val="0"/>
        </a:spcAft>
        <a:defRPr sz="4400">
          <a:solidFill>
            <a:schemeClr val="tx2"/>
          </a:solidFill>
          <a:latin typeface="Arial" charset="0"/>
          <a:ea typeface="ＭＳ Ｐゴシック" charset="-128"/>
          <a:cs typeface="ＭＳ Ｐゴシック" charset="-128"/>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ＭＳ Ｐゴシック" charset="-128"/>
          <a:cs typeface="ＭＳ Ｐゴシック" charset="-128"/>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128"/>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128"/>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128"/>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128"/>
        </a:defRPr>
      </a:lvl5pPr>
      <a:lvl6pPr marL="2514600" indent="-228600" algn="l" rtl="0" fontAlgn="base">
        <a:spcBef>
          <a:spcPct val="20000"/>
        </a:spcBef>
        <a:spcAft>
          <a:spcPct val="0"/>
        </a:spcAft>
        <a:buChar char="»"/>
        <a:defRPr sz="2000">
          <a:solidFill>
            <a:schemeClr val="tx1"/>
          </a:solidFill>
          <a:latin typeface="+mn-lt"/>
          <a:ea typeface="ＭＳ Ｐゴシック" charset="-128"/>
        </a:defRPr>
      </a:lvl6pPr>
      <a:lvl7pPr marL="2971800" indent="-228600" algn="l" rtl="0" fontAlgn="base">
        <a:spcBef>
          <a:spcPct val="20000"/>
        </a:spcBef>
        <a:spcAft>
          <a:spcPct val="0"/>
        </a:spcAft>
        <a:buChar char="»"/>
        <a:defRPr sz="2000">
          <a:solidFill>
            <a:schemeClr val="tx1"/>
          </a:solidFill>
          <a:latin typeface="+mn-lt"/>
          <a:ea typeface="ＭＳ Ｐゴシック" charset="-128"/>
        </a:defRPr>
      </a:lvl7pPr>
      <a:lvl8pPr marL="3429000" indent="-228600" algn="l" rtl="0" fontAlgn="base">
        <a:spcBef>
          <a:spcPct val="20000"/>
        </a:spcBef>
        <a:spcAft>
          <a:spcPct val="0"/>
        </a:spcAft>
        <a:buChar char="»"/>
        <a:defRPr sz="2000">
          <a:solidFill>
            <a:schemeClr val="tx1"/>
          </a:solidFill>
          <a:latin typeface="+mn-lt"/>
          <a:ea typeface="ＭＳ Ｐゴシック" charset="-128"/>
        </a:defRPr>
      </a:lvl8pPr>
      <a:lvl9pPr marL="3886200" indent="-228600" algn="l" rtl="0" fontAlgn="base">
        <a:spcBef>
          <a:spcPct val="20000"/>
        </a:spcBef>
        <a:spcAft>
          <a:spcPct val="0"/>
        </a:spcAft>
        <a:buChar char="»"/>
        <a:defRPr sz="2000">
          <a:solidFill>
            <a:schemeClr val="tx1"/>
          </a:solidFill>
          <a:latin typeface="+mn-lt"/>
          <a:ea typeface="ＭＳ Ｐゴシック" charset="-128"/>
        </a:defRPr>
      </a:lvl9pPr>
    </p:bodyStyle>
    <p:otherStyle>
      <a:defPPr>
        <a:defRPr lang="es-ES_tradnl"/>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hyperlink" Target="http://www.imageprocessingplace.com/DIPUM-2E/dipum2e_main_page.htm" TargetMode="Externa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2.xml"/><Relationship Id="rId1" Type="http://schemas.openxmlformats.org/officeDocument/2006/relationships/vmlDrawing" Target="../drawings/vmlDrawing1.vml"/><Relationship Id="rId6" Type="http://schemas.openxmlformats.org/officeDocument/2006/relationships/hyperlink" Target="http://www.imageprocessingplace.com/DIPUM-2E/dipum2e_main_page.htm" TargetMode="External"/><Relationship Id="rId5" Type="http://schemas.openxmlformats.org/officeDocument/2006/relationships/image" Target="../media/image25.png"/><Relationship Id="rId4" Type="http://schemas.openxmlformats.org/officeDocument/2006/relationships/oleObject" Target="../embeddings/oleObject1.bin"/></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12.xml"/><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hyperlink" Target="http://www.imageprocessingplace.com/DIPUM-2E/dipum2e_main_page.htm" TargetMode="Externa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29.emf"/><Relationship Id="rId5" Type="http://schemas.openxmlformats.org/officeDocument/2006/relationships/oleObject" Target="../embeddings/oleObject2.bin"/><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en.wikipedia.org/wiki/Image:Yui_color_picker.png"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2.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upload.wikimedia.org/wikipedia/commons/0/02/CIExy1931.svg"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upload.wikimedia.org/wikipedia/commons/0/02/CIExy1931.svg"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31.xml.rels><?xml version="1.0" encoding="UTF-8" standalone="yes"?>
<Relationships xmlns="http://schemas.openxmlformats.org/package/2006/relationships"><Relationship Id="rId3" Type="http://schemas.openxmlformats.org/officeDocument/2006/relationships/hyperlink" Target="http://upload.wikimedia.org/wikipedia/commons/0/02/CIExy1931.svg"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32.xml.rels><?xml version="1.0" encoding="UTF-8" standalone="yes"?>
<Relationships xmlns="http://schemas.openxmlformats.org/package/2006/relationships"><Relationship Id="rId3" Type="http://schemas.openxmlformats.org/officeDocument/2006/relationships/hyperlink" Target="http://upload.wikimedia.org/wikipedia/commons/0/02/CIExy1931.svg" TargetMode="External"/><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33.xml.rels><?xml version="1.0" encoding="UTF-8" standalone="yes"?>
<Relationships xmlns="http://schemas.openxmlformats.org/package/2006/relationships"><Relationship Id="rId3" Type="http://schemas.openxmlformats.org/officeDocument/2006/relationships/hyperlink" Target="http://upload.wikimedia.org/wikipedia/commons/0/02/CIExy1931.svg" TargetMode="External"/><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34.xml.rels><?xml version="1.0" encoding="UTF-8" standalone="yes"?>
<Relationships xmlns="http://schemas.openxmlformats.org/package/2006/relationships"><Relationship Id="rId3" Type="http://schemas.openxmlformats.org/officeDocument/2006/relationships/hyperlink" Target="http://upload.wikimedia.org/wikipedia/commons/f/f4/CIExy1931_MacAdam.png" TargetMode="External"/><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3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upload.wikimedia.org/wikipedia/commons/2/22/CIExy1931_CIERGB.png" TargetMode="External"/><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0.xml"/><Relationship Id="rId7" Type="http://schemas.openxmlformats.org/officeDocument/2006/relationships/image" Target="../media/image42.png"/><Relationship Id="rId2" Type="http://schemas.openxmlformats.org/officeDocument/2006/relationships/slideLayout" Target="../slideLayouts/slideLayout4.xml"/><Relationship Id="rId1" Type="http://schemas.openxmlformats.org/officeDocument/2006/relationships/vmlDrawing" Target="../drawings/vmlDrawing3.vml"/><Relationship Id="rId6" Type="http://schemas.openxmlformats.org/officeDocument/2006/relationships/oleObject" Target="../embeddings/oleObject4.bin"/><Relationship Id="rId5" Type="http://schemas.openxmlformats.org/officeDocument/2006/relationships/image" Target="../media/image41.png"/><Relationship Id="rId4" Type="http://schemas.openxmlformats.org/officeDocument/2006/relationships/oleObject" Target="../embeddings/oleObject3.bin"/></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12.xml"/><Relationship Id="rId1" Type="http://schemas.openxmlformats.org/officeDocument/2006/relationships/vmlDrawing" Target="../drawings/vmlDrawing4.vml"/><Relationship Id="rId5" Type="http://schemas.openxmlformats.org/officeDocument/2006/relationships/image" Target="../media/image43.png"/><Relationship Id="rId4" Type="http://schemas.openxmlformats.org/officeDocument/2006/relationships/oleObject" Target="../embeddings/oleObject5.bin"/></Relationships>
</file>

<file path=ppt/slides/_rels/slide39.xml.rels><?xml version="1.0" encoding="UTF-8" standalone="yes"?>
<Relationships xmlns="http://schemas.openxmlformats.org/package/2006/relationships"><Relationship Id="rId3" Type="http://schemas.openxmlformats.org/officeDocument/2006/relationships/hyperlink" Target="http://upload.wikimedia.org/wikipedia/en/0/0d/HSLSphere.svg" TargetMode="External"/><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upload.wikimedia.org/wikipedia/en/d/d3/Color_cones.png" TargetMode="External"/><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4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47.jpeg"/></Relationships>
</file>

<file path=ppt/slides/_rels/slide4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48.jpeg"/></Relationships>
</file>

<file path=ppt/slides/_rels/slide4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hyperlink" Target="http://www.imageprocessingplace.com/DIPUM-2E/dipum2e_main_page.htm" TargetMode="External"/><Relationship Id="rId4" Type="http://schemas.openxmlformats.org/officeDocument/2006/relationships/image" Target="../media/image50.png"/></Relationships>
</file>

<file path=ppt/slides/_rels/slide4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hyperlink" Target="http://www.imageprocessingplace.com/DIPUM-2E/dipum2e_main_page.htm" TargetMode="External"/></Relationships>
</file>

<file path=ppt/slides/_rels/slide4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hyperlink" Target="http://www.imageprocessingplace.com/DIPUM-2E/dipum2e_main_page.htm" TargetMode="External"/></Relationships>
</file>

<file path=ppt/slides/_rels/slide4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hyperlink" Target="http://www.imageprocessingplace.com/DIPUM-2E/dipum2e_main_page.htm" TargetMode="External"/></Relationships>
</file>

<file path=ppt/slides/_rels/slide4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hyperlink" Target="http://www.imageprocessingplace.com/DIPUM-2E/dipum2e_main_page.htm" TargetMode="External"/></Relationships>
</file>

<file path=ppt/slides/_rels/slide4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hyperlink" Target="http://www.imageprocessingplace.com/DIPUM-2E/dipum2e_main_page.htm" TargetMode="External"/></Relationships>
</file>

<file path=ppt/slides/_rels/slide4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hyperlink" Target="http://www.imageprocessingplace.com/DIPUM-2E/dipum2e_main_page.htm" TargetMode="External"/></Relationships>
</file>

<file path=ppt/slides/_rels/slide5.xml.rels><?xml version="1.0" encoding="UTF-8" standalone="yes"?>
<Relationships xmlns="http://schemas.openxmlformats.org/package/2006/relationships"><Relationship Id="rId8" Type="http://schemas.openxmlformats.org/officeDocument/2006/relationships/image" Target="../media/image5.jpeg"/><Relationship Id="rId3" Type="http://schemas.openxmlformats.org/officeDocument/2006/relationships/hyperlink" Target="http://upload.wikimedia.org/wikipedia/en/6/65/Cones_smj2_E.png" TargetMode="External"/><Relationship Id="rId7" Type="http://schemas.openxmlformats.org/officeDocument/2006/relationships/hyperlink" Target="http://upload.wikimedia.org/wikipedia/en/2/20/Psychophysical.jpg"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hyperlink" Target="http://upload.wikimedia.org/wikipedia/commons/f/fb/Ventral-dorsal_streams.svg" TargetMode="External"/><Relationship Id="rId4" Type="http://schemas.openxmlformats.org/officeDocument/2006/relationships/image" Target="../media/image3.png"/><Relationship Id="rId9" Type="http://schemas.openxmlformats.org/officeDocument/2006/relationships/image" Target="../media/image6.png"/></Relationships>
</file>

<file path=ppt/slides/_rels/slide5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hyperlink" Target="http://www.imageprocessingplace.com/DIPUM-2E/dipum2e_main_page.htm" TargetMode="External"/></Relationships>
</file>

<file path=ppt/slides/_rels/slide5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hyperlink" Target="http://www.imageprocessingplace.com/DIPUM-2E/dipum2e_main_page.htm" TargetMode="External"/><Relationship Id="rId5" Type="http://schemas.openxmlformats.org/officeDocument/2006/relationships/image" Target="../media/image60.png"/><Relationship Id="rId4" Type="http://schemas.openxmlformats.org/officeDocument/2006/relationships/image" Target="../media/image59.png"/></Relationships>
</file>

<file path=ppt/slides/_rels/slide5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hyperlink" Target="http://upload.wikimedia.org/wikipedia/commons/a/a1/Blackbody-lg.png" TargetMode="External"/><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54.xml.rels><?xml version="1.0" encoding="UTF-8" standalone="yes"?>
<Relationships xmlns="http://schemas.openxmlformats.org/package/2006/relationships"><Relationship Id="rId3" Type="http://schemas.openxmlformats.org/officeDocument/2006/relationships/hyperlink" Target="http://upload.wikimedia.org/wikipedia/commons/b/ba/PlanckianLocus.png" TargetMode="External"/><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hyperlink" Target="http://upload.wikimedia.org/wikipedia/commons/0/0e/Color_temperature.svg" TargetMode="External"/><Relationship Id="rId4" Type="http://schemas.openxmlformats.org/officeDocument/2006/relationships/image" Target="../media/image63.png"/></Relationships>
</file>

<file path=ppt/slides/_rels/slide6.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7.png"/><Relationship Id="rId7" Type="http://schemas.openxmlformats.org/officeDocument/2006/relationships/image" Target="../media/image10.png"/><Relationship Id="rId12" Type="http://schemas.microsoft.com/office/2007/relationships/hdphoto" Target="../media/hdphoto4.wdp"/><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microsoft.com/office/2007/relationships/hdphoto" Target="../media/hdphoto1.wdp"/><Relationship Id="rId11" Type="http://schemas.openxmlformats.org/officeDocument/2006/relationships/image" Target="../media/image12.png"/><Relationship Id="rId5" Type="http://schemas.openxmlformats.org/officeDocument/2006/relationships/image" Target="../media/image9.png"/><Relationship Id="rId10" Type="http://schemas.microsoft.com/office/2007/relationships/hdphoto" Target="../media/hdphoto3.wdp"/><Relationship Id="rId4" Type="http://schemas.openxmlformats.org/officeDocument/2006/relationships/image" Target="../media/image8.jpg"/><Relationship Id="rId9" Type="http://schemas.openxmlformats.org/officeDocument/2006/relationships/image" Target="../media/image11.png"/></Relationships>
</file>

<file path=ppt/slides/_rels/slide7.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7.png"/><Relationship Id="rId7" Type="http://schemas.microsoft.com/office/2007/relationships/hdphoto" Target="../media/hdphoto6.wdp"/><Relationship Id="rId12" Type="http://schemas.openxmlformats.org/officeDocument/2006/relationships/image" Target="../media/image13.jp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0.png"/><Relationship Id="rId11" Type="http://schemas.microsoft.com/office/2007/relationships/hdphoto" Target="../media/hdphoto8.wdp"/><Relationship Id="rId5" Type="http://schemas.microsoft.com/office/2007/relationships/hdphoto" Target="../media/hdphoto5.wdp"/><Relationship Id="rId10" Type="http://schemas.openxmlformats.org/officeDocument/2006/relationships/image" Target="../media/image12.png"/><Relationship Id="rId4" Type="http://schemas.openxmlformats.org/officeDocument/2006/relationships/image" Target="../media/image9.png"/><Relationship Id="rId9" Type="http://schemas.microsoft.com/office/2007/relationships/hdphoto" Target="../media/hdphoto7.wdp"/></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upload.wikimedia.org/wikipedia/en/e/ec/Spectrum441pxWithnm.png"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194" name="Text Box 5"/>
          <p:cNvSpPr txBox="1">
            <a:spLocks noChangeArrowheads="1"/>
          </p:cNvSpPr>
          <p:nvPr/>
        </p:nvSpPr>
        <p:spPr bwMode="auto">
          <a:xfrm>
            <a:off x="2549022" y="1690179"/>
            <a:ext cx="4012635" cy="3539428"/>
          </a:xfrm>
          <a:prstGeom prst="rect">
            <a:avLst/>
          </a:prstGeom>
          <a:noFill/>
          <a:ln w="9525">
            <a:noFill/>
            <a:miter lim="800000"/>
            <a:headEnd/>
            <a:tailEnd/>
          </a:ln>
        </p:spPr>
        <p:txBody>
          <a:bodyPr wrap="none" lIns="91439" tIns="45719" rIns="91439" bIns="45719">
            <a:spAutoFit/>
          </a:bodyPr>
          <a:lstStyle/>
          <a:p>
            <a:pPr algn="ctr"/>
            <a:r>
              <a:rPr lang="es-CL" sz="2400" dirty="0">
                <a:solidFill>
                  <a:srgbClr val="FF0000"/>
                </a:solidFill>
                <a:latin typeface="Trebuchet MS" pitchFamily="34" charset="0"/>
              </a:rPr>
              <a:t>P</a:t>
            </a:r>
            <a:r>
              <a:rPr lang="es-CL" sz="2400" dirty="0">
                <a:solidFill>
                  <a:srgbClr val="3366FF"/>
                </a:solidFill>
                <a:latin typeface="Trebuchet MS" pitchFamily="34" charset="0"/>
              </a:rPr>
              <a:t>r</a:t>
            </a:r>
            <a:r>
              <a:rPr lang="es-CL" sz="2400" dirty="0">
                <a:solidFill>
                  <a:srgbClr val="FFFF00"/>
                </a:solidFill>
                <a:latin typeface="Trebuchet MS" pitchFamily="34" charset="0"/>
              </a:rPr>
              <a:t>o</a:t>
            </a:r>
            <a:r>
              <a:rPr lang="es-CL" sz="2400" dirty="0">
                <a:solidFill>
                  <a:srgbClr val="00FF00"/>
                </a:solidFill>
                <a:latin typeface="Trebuchet MS" pitchFamily="34" charset="0"/>
              </a:rPr>
              <a:t>c</a:t>
            </a:r>
            <a:r>
              <a:rPr lang="es-CL" sz="2400" dirty="0">
                <a:solidFill>
                  <a:schemeClr val="bg1"/>
                </a:solidFill>
                <a:latin typeface="Trebuchet MS" pitchFamily="34" charset="0"/>
              </a:rPr>
              <a:t>e</a:t>
            </a:r>
            <a:r>
              <a:rPr lang="es-CL" sz="2400" dirty="0">
                <a:solidFill>
                  <a:srgbClr val="FF6600"/>
                </a:solidFill>
                <a:latin typeface="Trebuchet MS" pitchFamily="34" charset="0"/>
              </a:rPr>
              <a:t>s</a:t>
            </a:r>
            <a:r>
              <a:rPr lang="es-CL" sz="2400" dirty="0">
                <a:solidFill>
                  <a:srgbClr val="FF0000"/>
                </a:solidFill>
                <a:latin typeface="Trebuchet MS" pitchFamily="34" charset="0"/>
              </a:rPr>
              <a:t>a</a:t>
            </a:r>
            <a:r>
              <a:rPr lang="es-CL" sz="2400" dirty="0">
                <a:solidFill>
                  <a:srgbClr val="3366FF"/>
                </a:solidFill>
                <a:latin typeface="Trebuchet MS" pitchFamily="34" charset="0"/>
              </a:rPr>
              <a:t>m</a:t>
            </a:r>
            <a:r>
              <a:rPr lang="es-CL" sz="2400" dirty="0">
                <a:solidFill>
                  <a:srgbClr val="FFFF00"/>
                </a:solidFill>
                <a:latin typeface="Trebuchet MS" pitchFamily="34" charset="0"/>
              </a:rPr>
              <a:t>i</a:t>
            </a:r>
            <a:r>
              <a:rPr lang="es-CL" sz="2400" dirty="0">
                <a:solidFill>
                  <a:srgbClr val="00FF00"/>
                </a:solidFill>
                <a:latin typeface="Trebuchet MS" pitchFamily="34" charset="0"/>
              </a:rPr>
              <a:t>e</a:t>
            </a:r>
            <a:r>
              <a:rPr lang="es-CL" sz="2400" dirty="0">
                <a:solidFill>
                  <a:schemeClr val="bg1"/>
                </a:solidFill>
                <a:latin typeface="Trebuchet MS" pitchFamily="34" charset="0"/>
              </a:rPr>
              <a:t>n</a:t>
            </a:r>
            <a:r>
              <a:rPr lang="es-CL" sz="2400" dirty="0">
                <a:solidFill>
                  <a:srgbClr val="FF6600"/>
                </a:solidFill>
                <a:latin typeface="Trebuchet MS" pitchFamily="34" charset="0"/>
              </a:rPr>
              <a:t>t</a:t>
            </a:r>
            <a:r>
              <a:rPr lang="es-CL" sz="2400" dirty="0">
                <a:solidFill>
                  <a:srgbClr val="FF0000"/>
                </a:solidFill>
                <a:latin typeface="Trebuchet MS" pitchFamily="34" charset="0"/>
              </a:rPr>
              <a:t>o</a:t>
            </a:r>
            <a:r>
              <a:rPr lang="es-CL" sz="2400" dirty="0">
                <a:solidFill>
                  <a:srgbClr val="3333CC"/>
                </a:solidFill>
                <a:latin typeface="Trebuchet MS" pitchFamily="34" charset="0"/>
              </a:rPr>
              <a:t> </a:t>
            </a:r>
            <a:r>
              <a:rPr lang="es-CL" sz="2400" dirty="0">
                <a:solidFill>
                  <a:srgbClr val="3366FF"/>
                </a:solidFill>
                <a:latin typeface="Trebuchet MS" pitchFamily="34" charset="0"/>
              </a:rPr>
              <a:t>d</a:t>
            </a:r>
            <a:r>
              <a:rPr lang="es-CL" sz="2400" dirty="0">
                <a:solidFill>
                  <a:srgbClr val="FFFF00"/>
                </a:solidFill>
                <a:latin typeface="Trebuchet MS" pitchFamily="34" charset="0"/>
              </a:rPr>
              <a:t>e </a:t>
            </a:r>
            <a:r>
              <a:rPr lang="es-CL" sz="2400" dirty="0">
                <a:solidFill>
                  <a:srgbClr val="00FF00"/>
                </a:solidFill>
                <a:latin typeface="Trebuchet MS" pitchFamily="34" charset="0"/>
              </a:rPr>
              <a:t>I</a:t>
            </a:r>
            <a:r>
              <a:rPr lang="es-CL" sz="2400" dirty="0">
                <a:solidFill>
                  <a:schemeClr val="bg1"/>
                </a:solidFill>
                <a:latin typeface="Trebuchet MS" pitchFamily="34" charset="0"/>
              </a:rPr>
              <a:t>m</a:t>
            </a:r>
            <a:r>
              <a:rPr lang="es-CL" sz="2400" dirty="0">
                <a:solidFill>
                  <a:srgbClr val="FF6600"/>
                </a:solidFill>
                <a:latin typeface="Trebuchet MS" pitchFamily="34" charset="0"/>
              </a:rPr>
              <a:t>á</a:t>
            </a:r>
            <a:r>
              <a:rPr lang="es-CL" sz="2400" dirty="0">
                <a:solidFill>
                  <a:srgbClr val="FF0000"/>
                </a:solidFill>
                <a:latin typeface="Trebuchet MS" pitchFamily="34" charset="0"/>
              </a:rPr>
              <a:t>g</a:t>
            </a:r>
            <a:r>
              <a:rPr lang="es-CL" sz="2400" dirty="0">
                <a:solidFill>
                  <a:srgbClr val="3366FF"/>
                </a:solidFill>
                <a:latin typeface="Trebuchet MS" pitchFamily="34" charset="0"/>
              </a:rPr>
              <a:t>e</a:t>
            </a:r>
            <a:r>
              <a:rPr lang="es-CL" sz="2400" dirty="0">
                <a:solidFill>
                  <a:srgbClr val="FFFF00"/>
                </a:solidFill>
                <a:latin typeface="Trebuchet MS" pitchFamily="34" charset="0"/>
              </a:rPr>
              <a:t>n</a:t>
            </a:r>
            <a:r>
              <a:rPr lang="es-CL" sz="2400" dirty="0">
                <a:solidFill>
                  <a:srgbClr val="00FF00"/>
                </a:solidFill>
                <a:latin typeface="Trebuchet MS" pitchFamily="34" charset="0"/>
              </a:rPr>
              <a:t>e</a:t>
            </a:r>
            <a:r>
              <a:rPr lang="es-CL" sz="2400" dirty="0">
                <a:solidFill>
                  <a:schemeClr val="bg1"/>
                </a:solidFill>
                <a:latin typeface="Trebuchet MS" pitchFamily="34" charset="0"/>
              </a:rPr>
              <a:t>s</a:t>
            </a:r>
            <a:endParaRPr lang="es-CL" sz="2400" dirty="0">
              <a:solidFill>
                <a:srgbClr val="FF0000"/>
              </a:solidFill>
              <a:latin typeface="Trebuchet MS" pitchFamily="34" charset="0"/>
            </a:endParaRPr>
          </a:p>
          <a:p>
            <a:pPr algn="ctr"/>
            <a:r>
              <a:rPr lang="es-CL" sz="2400" dirty="0">
                <a:solidFill>
                  <a:schemeClr val="bg2">
                    <a:lumMod val="60000"/>
                    <a:lumOff val="40000"/>
                  </a:schemeClr>
                </a:solidFill>
                <a:latin typeface="Trebuchet MS" pitchFamily="34" charset="0"/>
              </a:rPr>
              <a:t> </a:t>
            </a:r>
          </a:p>
          <a:p>
            <a:pPr algn="ctr"/>
            <a:endParaRPr lang="es-CL" sz="2400" dirty="0">
              <a:solidFill>
                <a:srgbClr val="3333CC"/>
              </a:solidFill>
              <a:latin typeface="Trebuchet MS" pitchFamily="34" charset="0"/>
            </a:endParaRPr>
          </a:p>
          <a:p>
            <a:pPr algn="ctr"/>
            <a:endParaRPr lang="es-CL" sz="2400" dirty="0">
              <a:solidFill>
                <a:srgbClr val="3333CC"/>
              </a:solidFill>
              <a:latin typeface="Trebuchet MS" pitchFamily="34" charset="0"/>
            </a:endParaRPr>
          </a:p>
          <a:p>
            <a:pPr algn="ctr"/>
            <a:endParaRPr lang="es-CL" sz="2400" dirty="0">
              <a:solidFill>
                <a:srgbClr val="3333CC"/>
              </a:solidFill>
              <a:latin typeface="Trebuchet MS" pitchFamily="34" charset="0"/>
            </a:endParaRPr>
          </a:p>
          <a:p>
            <a:pPr algn="ctr"/>
            <a:endParaRPr lang="es-CL" sz="2400" dirty="0">
              <a:solidFill>
                <a:srgbClr val="3333CC"/>
              </a:solidFill>
              <a:latin typeface="Trebuchet MS" pitchFamily="34" charset="0"/>
            </a:endParaRPr>
          </a:p>
          <a:p>
            <a:pPr algn="ctr"/>
            <a:endParaRPr lang="es-CL" u="none" dirty="0">
              <a:solidFill>
                <a:srgbClr val="3333CC"/>
              </a:solidFill>
              <a:latin typeface="Trebuchet MS" pitchFamily="34" charset="0"/>
            </a:endParaRPr>
          </a:p>
          <a:p>
            <a:pPr algn="ctr"/>
            <a:r>
              <a:rPr lang="es-CL" sz="1400" dirty="0">
                <a:solidFill>
                  <a:schemeClr val="bg1">
                    <a:lumMod val="75000"/>
                  </a:schemeClr>
                </a:solidFill>
                <a:latin typeface="Trebuchet MS" pitchFamily="34" charset="0"/>
              </a:rPr>
              <a:t>Domingo Mery</a:t>
            </a:r>
          </a:p>
          <a:p>
            <a:pPr algn="ctr"/>
            <a:endParaRPr lang="es-CL" sz="1200" dirty="0">
              <a:solidFill>
                <a:schemeClr val="bg1">
                  <a:lumMod val="75000"/>
                </a:schemeClr>
              </a:solidFill>
              <a:latin typeface="Trebuchet MS" pitchFamily="34" charset="0"/>
            </a:endParaRPr>
          </a:p>
          <a:p>
            <a:pPr algn="ctr"/>
            <a:r>
              <a:rPr lang="es-CL" sz="1200" dirty="0">
                <a:solidFill>
                  <a:schemeClr val="bg1">
                    <a:lumMod val="75000"/>
                  </a:schemeClr>
                </a:solidFill>
                <a:latin typeface="Trebuchet MS" pitchFamily="34" charset="0"/>
              </a:rPr>
              <a:t>Departmento de Ciencia de la Computación</a:t>
            </a:r>
          </a:p>
          <a:p>
            <a:pPr algn="ctr"/>
            <a:r>
              <a:rPr lang="es-CL" sz="1200" dirty="0">
                <a:solidFill>
                  <a:schemeClr val="bg1">
                    <a:lumMod val="75000"/>
                  </a:schemeClr>
                </a:solidFill>
                <a:latin typeface="Trebuchet MS" pitchFamily="34" charset="0"/>
              </a:rPr>
              <a:t>Escuela de Ingeniería</a:t>
            </a:r>
          </a:p>
          <a:p>
            <a:pPr algn="ctr"/>
            <a:r>
              <a:rPr lang="es-CL" sz="1200" dirty="0">
                <a:solidFill>
                  <a:schemeClr val="bg1">
                    <a:lumMod val="75000"/>
                  </a:schemeClr>
                </a:solidFill>
                <a:latin typeface="Trebuchet MS" pitchFamily="34" charset="0"/>
              </a:rPr>
              <a:t>Universidad Católica de Chile</a:t>
            </a:r>
          </a:p>
        </p:txBody>
      </p:sp>
      <p:pic>
        <p:nvPicPr>
          <p:cNvPr id="3" name="Picture 2" descr="Screen Shot 2014-07-28 at 3.30.32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03599" y="932796"/>
            <a:ext cx="2252133" cy="709948"/>
          </a:xfrm>
          <a:prstGeom prst="rect">
            <a:avLst/>
          </a:prstGeom>
        </p:spPr>
      </p:pic>
      <p:sp>
        <p:nvSpPr>
          <p:cNvPr id="4" name="Rectangle 3"/>
          <p:cNvSpPr/>
          <p:nvPr/>
        </p:nvSpPr>
        <p:spPr>
          <a:xfrm>
            <a:off x="3700666" y="1065604"/>
            <a:ext cx="94889" cy="94882"/>
          </a:xfrm>
          <a:prstGeom prst="rect">
            <a:avLst/>
          </a:prstGeom>
          <a:solidFill>
            <a:srgbClr val="FF0000">
              <a:alpha val="73000"/>
            </a:srgbClr>
          </a:solidFill>
          <a:ln>
            <a:noFill/>
          </a:ln>
          <a:effectLst/>
        </p:spPr>
        <p:style>
          <a:lnRef idx="1">
            <a:schemeClr val="accent1"/>
          </a:lnRef>
          <a:fillRef idx="3">
            <a:schemeClr val="accent1"/>
          </a:fillRef>
          <a:effectRef idx="2">
            <a:schemeClr val="accent1"/>
          </a:effectRef>
          <a:fontRef idx="minor">
            <a:schemeClr val="lt1"/>
          </a:fontRef>
        </p:style>
        <p:txBody>
          <a:bodyPr lIns="91439" tIns="45719" rIns="91439" bIns="45719" rtlCol="0" anchor="ctr"/>
          <a:lstStyle/>
          <a:p>
            <a:pPr algn="ctr"/>
            <a:endParaRPr lang="en-US" u="none"/>
          </a:p>
        </p:txBody>
      </p:sp>
      <p:sp>
        <p:nvSpPr>
          <p:cNvPr id="6" name="Rectangle 5"/>
          <p:cNvSpPr/>
          <p:nvPr/>
        </p:nvSpPr>
        <p:spPr>
          <a:xfrm>
            <a:off x="3853066" y="1218004"/>
            <a:ext cx="94889" cy="94882"/>
          </a:xfrm>
          <a:prstGeom prst="rect">
            <a:avLst/>
          </a:prstGeom>
          <a:solidFill>
            <a:srgbClr val="FFD300">
              <a:alpha val="73000"/>
            </a:srgbClr>
          </a:solidFill>
          <a:ln>
            <a:noFill/>
          </a:ln>
          <a:effectLst/>
        </p:spPr>
        <p:style>
          <a:lnRef idx="1">
            <a:schemeClr val="accent1"/>
          </a:lnRef>
          <a:fillRef idx="3">
            <a:schemeClr val="accent1"/>
          </a:fillRef>
          <a:effectRef idx="2">
            <a:schemeClr val="accent1"/>
          </a:effectRef>
          <a:fontRef idx="minor">
            <a:schemeClr val="lt1"/>
          </a:fontRef>
        </p:style>
        <p:txBody>
          <a:bodyPr lIns="91439" tIns="45719" rIns="91439" bIns="45719" rtlCol="0" anchor="ctr"/>
          <a:lstStyle/>
          <a:p>
            <a:pPr algn="ctr"/>
            <a:endParaRPr lang="en-US" u="none"/>
          </a:p>
        </p:txBody>
      </p:sp>
      <p:sp>
        <p:nvSpPr>
          <p:cNvPr id="7" name="Rectangle 6"/>
          <p:cNvSpPr/>
          <p:nvPr/>
        </p:nvSpPr>
        <p:spPr>
          <a:xfrm>
            <a:off x="3618618" y="1370404"/>
            <a:ext cx="94889" cy="94882"/>
          </a:xfrm>
          <a:prstGeom prst="rect">
            <a:avLst/>
          </a:prstGeom>
          <a:solidFill>
            <a:srgbClr val="3366FF">
              <a:alpha val="73000"/>
            </a:srgbClr>
          </a:solidFill>
          <a:ln>
            <a:noFill/>
          </a:ln>
          <a:effectLst/>
        </p:spPr>
        <p:style>
          <a:lnRef idx="1">
            <a:schemeClr val="accent1"/>
          </a:lnRef>
          <a:fillRef idx="3">
            <a:schemeClr val="accent1"/>
          </a:fillRef>
          <a:effectRef idx="2">
            <a:schemeClr val="accent1"/>
          </a:effectRef>
          <a:fontRef idx="minor">
            <a:schemeClr val="lt1"/>
          </a:fontRef>
        </p:style>
        <p:txBody>
          <a:bodyPr lIns="91439" tIns="45719" rIns="91439" bIns="45719" rtlCol="0" anchor="ctr"/>
          <a:lstStyle/>
          <a:p>
            <a:pPr algn="ctr"/>
            <a:endParaRPr lang="en-US" u="none"/>
          </a:p>
        </p:txBody>
      </p:sp>
      <p:sp>
        <p:nvSpPr>
          <p:cNvPr id="8" name="Rectangle 7"/>
          <p:cNvSpPr/>
          <p:nvPr/>
        </p:nvSpPr>
        <p:spPr>
          <a:xfrm>
            <a:off x="4005465" y="990856"/>
            <a:ext cx="94889" cy="94882"/>
          </a:xfrm>
          <a:prstGeom prst="rect">
            <a:avLst/>
          </a:prstGeom>
          <a:solidFill>
            <a:schemeClr val="bg1">
              <a:alpha val="73000"/>
            </a:schemeClr>
          </a:solidFill>
          <a:ln>
            <a:noFill/>
          </a:ln>
          <a:effectLst/>
        </p:spPr>
        <p:style>
          <a:lnRef idx="1">
            <a:schemeClr val="accent1"/>
          </a:lnRef>
          <a:fillRef idx="3">
            <a:schemeClr val="accent1"/>
          </a:fillRef>
          <a:effectRef idx="2">
            <a:schemeClr val="accent1"/>
          </a:effectRef>
          <a:fontRef idx="minor">
            <a:schemeClr val="lt1"/>
          </a:fontRef>
        </p:style>
        <p:txBody>
          <a:bodyPr lIns="91439" tIns="45719" rIns="91439" bIns="45719" rtlCol="0" anchor="ctr"/>
          <a:lstStyle/>
          <a:p>
            <a:pPr algn="ctr"/>
            <a:endParaRPr lang="en-US" u="none"/>
          </a:p>
        </p:txBody>
      </p:sp>
      <p:sp>
        <p:nvSpPr>
          <p:cNvPr id="9" name="Rectangle 8"/>
          <p:cNvSpPr/>
          <p:nvPr/>
        </p:nvSpPr>
        <p:spPr>
          <a:xfrm>
            <a:off x="3808392" y="1501786"/>
            <a:ext cx="94889" cy="94882"/>
          </a:xfrm>
          <a:prstGeom prst="rect">
            <a:avLst/>
          </a:prstGeom>
          <a:solidFill>
            <a:srgbClr val="00FF00">
              <a:alpha val="73000"/>
            </a:srgbClr>
          </a:solidFill>
          <a:ln>
            <a:noFill/>
          </a:ln>
          <a:effectLst/>
        </p:spPr>
        <p:style>
          <a:lnRef idx="1">
            <a:schemeClr val="accent1"/>
          </a:lnRef>
          <a:fillRef idx="3">
            <a:schemeClr val="accent1"/>
          </a:fillRef>
          <a:effectRef idx="2">
            <a:schemeClr val="accent1"/>
          </a:effectRef>
          <a:fontRef idx="minor">
            <a:schemeClr val="lt1"/>
          </a:fontRef>
        </p:style>
        <p:txBody>
          <a:bodyPr lIns="91439" tIns="45719" rIns="91439" bIns="45719" rtlCol="0" anchor="ctr"/>
          <a:lstStyle/>
          <a:p>
            <a:pPr algn="ctr"/>
            <a:endParaRPr lang="en-US" u="none"/>
          </a:p>
        </p:txBody>
      </p:sp>
      <p:sp>
        <p:nvSpPr>
          <p:cNvPr id="10" name="TextBox 9"/>
          <p:cNvSpPr txBox="1"/>
          <p:nvPr/>
        </p:nvSpPr>
        <p:spPr>
          <a:xfrm>
            <a:off x="1" y="3031067"/>
            <a:ext cx="9144000" cy="1075677"/>
          </a:xfrm>
          <a:prstGeom prst="rect">
            <a:avLst/>
          </a:prstGeom>
          <a:noFill/>
        </p:spPr>
        <p:txBody>
          <a:bodyPr wrap="square" lIns="91439" tIns="45719" rIns="91439" bIns="45719" rtlCol="0">
            <a:spAutoFit/>
          </a:bodyPr>
          <a:lstStyle/>
          <a:p>
            <a:pPr algn="ctr"/>
            <a:r>
              <a:rPr lang="es-CL" sz="2400" b="1" dirty="0">
                <a:solidFill>
                  <a:srgbClr val="FFFFFF"/>
                </a:solidFill>
                <a:latin typeface="Trebuchet MS"/>
                <a:cs typeface="Trebuchet MS"/>
              </a:rPr>
              <a:t>Espacios de Color</a:t>
            </a:r>
          </a:p>
          <a:p>
            <a:pPr algn="ctr"/>
            <a:endParaRPr lang="es-CL" sz="1000" dirty="0">
              <a:solidFill>
                <a:srgbClr val="FFFFFF"/>
              </a:solidFill>
              <a:latin typeface="Trebuchet MS"/>
              <a:cs typeface="Trebuchet MS"/>
            </a:endParaRPr>
          </a:p>
          <a:p>
            <a:pPr algn="ctr"/>
            <a:r>
              <a:rPr lang="es-CL" sz="1000" dirty="0">
                <a:solidFill>
                  <a:srgbClr val="FFFFFF"/>
                </a:solidFill>
                <a:latin typeface="Trebuchet MS"/>
                <a:cs typeface="Trebuchet MS"/>
              </a:rPr>
              <a:t>[ Capítulo 2 ]</a:t>
            </a:r>
          </a:p>
          <a:p>
            <a:pPr algn="ctr"/>
            <a:endParaRPr lang="es-CL" sz="1000" dirty="0">
              <a:solidFill>
                <a:srgbClr val="FFFFFF"/>
              </a:solidFill>
              <a:latin typeface="Trebuchet MS"/>
              <a:cs typeface="Trebuchet MS"/>
            </a:endParaRPr>
          </a:p>
          <a:p>
            <a:pPr algn="ctr"/>
            <a:endParaRPr lang="es-CL" sz="1000" dirty="0">
              <a:solidFill>
                <a:srgbClr val="FFFFFF"/>
              </a:solidFill>
              <a:latin typeface="Trebuchet MS"/>
              <a:cs typeface="Trebuchet MS"/>
            </a:endParaRPr>
          </a:p>
        </p:txBody>
      </p:sp>
    </p:spTree>
    <p:extLst>
      <p:ext uri="{BB962C8B-B14F-4D97-AF65-F5344CB8AC3E}">
        <p14:creationId xmlns:p14="http://schemas.microsoft.com/office/powerpoint/2010/main" val="1704430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0-#ppt_w/2"/>
                                          </p:val>
                                        </p:tav>
                                        <p:tav tm="100000">
                                          <p:val>
                                            <p:strVal val="#ppt_x"/>
                                          </p:val>
                                        </p:tav>
                                      </p:tavLst>
                                    </p:anim>
                                    <p:anim calcmode="lin" valueType="num">
                                      <p:cBhvr additive="base">
                                        <p:cTn id="13" dur="500" fill="hold"/>
                                        <p:tgtEl>
                                          <p:spTgt spid="7"/>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0-#ppt_w/2"/>
                                          </p:val>
                                        </p:tav>
                                        <p:tav tm="100000">
                                          <p:val>
                                            <p:strVal val="#ppt_x"/>
                                          </p:val>
                                        </p:tav>
                                      </p:tavLst>
                                    </p:anim>
                                    <p:anim calcmode="lin" valueType="num">
                                      <p:cBhvr additive="base">
                                        <p:cTn id="18" dur="500" fill="hold"/>
                                        <p:tgtEl>
                                          <p:spTgt spid="6"/>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8"/>
                                        </p:tgtEl>
                                        <p:attrNameLst>
                                          <p:attrName>style.visibility</p:attrName>
                                        </p:attrNameLst>
                                      </p:cBhvr>
                                      <p:to>
                                        <p:strVal val="visible"/>
                                      </p:to>
                                    </p:set>
                                    <p:anim calcmode="lin" valueType="num">
                                      <p:cBhvr additive="base">
                                        <p:cTn id="22" dur="500" fill="hold"/>
                                        <p:tgtEl>
                                          <p:spTgt spid="8"/>
                                        </p:tgtEl>
                                        <p:attrNameLst>
                                          <p:attrName>ppt_x</p:attrName>
                                        </p:attrNameLst>
                                      </p:cBhvr>
                                      <p:tavLst>
                                        <p:tav tm="0">
                                          <p:val>
                                            <p:strVal val="0-#ppt_w/2"/>
                                          </p:val>
                                        </p:tav>
                                        <p:tav tm="100000">
                                          <p:val>
                                            <p:strVal val="#ppt_x"/>
                                          </p:val>
                                        </p:tav>
                                      </p:tavLst>
                                    </p:anim>
                                    <p:anim calcmode="lin" valueType="num">
                                      <p:cBhvr additive="base">
                                        <p:cTn id="23" dur="500" fill="hold"/>
                                        <p:tgtEl>
                                          <p:spTgt spid="8"/>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2" presetClass="entr" presetSubtype="8" fill="hold" grpId="0" nodeType="afterEffect">
                                  <p:stCondLst>
                                    <p:cond delay="0"/>
                                  </p:stCondLst>
                                  <p:childTnLst>
                                    <p:set>
                                      <p:cBhvr>
                                        <p:cTn id="26" dur="1" fill="hold">
                                          <p:stCondLst>
                                            <p:cond delay="0"/>
                                          </p:stCondLst>
                                        </p:cTn>
                                        <p:tgtEl>
                                          <p:spTgt spid="4"/>
                                        </p:tgtEl>
                                        <p:attrNameLst>
                                          <p:attrName>style.visibility</p:attrName>
                                        </p:attrNameLst>
                                      </p:cBhvr>
                                      <p:to>
                                        <p:strVal val="visible"/>
                                      </p:to>
                                    </p:set>
                                    <p:anim calcmode="lin" valueType="num">
                                      <p:cBhvr additive="base">
                                        <p:cTn id="27" dur="500" fill="hold"/>
                                        <p:tgtEl>
                                          <p:spTgt spid="4"/>
                                        </p:tgtEl>
                                        <p:attrNameLst>
                                          <p:attrName>ppt_x</p:attrName>
                                        </p:attrNameLst>
                                      </p:cBhvr>
                                      <p:tavLst>
                                        <p:tav tm="0">
                                          <p:val>
                                            <p:strVal val="0-#ppt_w/2"/>
                                          </p:val>
                                        </p:tav>
                                        <p:tav tm="100000">
                                          <p:val>
                                            <p:strVal val="#ppt_x"/>
                                          </p:val>
                                        </p:tav>
                                      </p:tavLst>
                                    </p:anim>
                                    <p:anim calcmode="lin" valueType="num">
                                      <p:cBhvr additive="base">
                                        <p:cTn id="28" dur="500" fill="hold"/>
                                        <p:tgtEl>
                                          <p:spTgt spid="4"/>
                                        </p:tgtEl>
                                        <p:attrNameLst>
                                          <p:attrName>ppt_y</p:attrName>
                                        </p:attrNameLst>
                                      </p:cBhvr>
                                      <p:tavLst>
                                        <p:tav tm="0">
                                          <p:val>
                                            <p:strVal val="#ppt_y"/>
                                          </p:val>
                                        </p:tav>
                                        <p:tav tm="100000">
                                          <p:val>
                                            <p:strVal val="#ppt_y"/>
                                          </p:val>
                                        </p:tav>
                                      </p:tavLst>
                                    </p:anim>
                                  </p:childTnLst>
                                </p:cTn>
                              </p:par>
                            </p:childTnLst>
                          </p:cTn>
                        </p:par>
                        <p:par>
                          <p:cTn id="29" fill="hold">
                            <p:stCondLst>
                              <p:cond delay="2500"/>
                            </p:stCondLst>
                            <p:childTnLst>
                              <p:par>
                                <p:cTn id="30" presetID="22" presetClass="entr" presetSubtype="8" fill="hold" grpId="0" nodeType="afterEffect">
                                  <p:stCondLst>
                                    <p:cond delay="1000"/>
                                  </p:stCondLst>
                                  <p:childTnLst>
                                    <p:set>
                                      <p:cBhvr>
                                        <p:cTn id="31" dur="1" fill="hold">
                                          <p:stCondLst>
                                            <p:cond delay="0"/>
                                          </p:stCondLst>
                                        </p:cTn>
                                        <p:tgtEl>
                                          <p:spTgt spid="10"/>
                                        </p:tgtEl>
                                        <p:attrNameLst>
                                          <p:attrName>style.visibility</p:attrName>
                                        </p:attrNameLst>
                                      </p:cBhvr>
                                      <p:to>
                                        <p:strVal val="visible"/>
                                      </p:to>
                                    </p:set>
                                    <p:animEffect transition="in" filter="wipe(left)">
                                      <p:cBhvr>
                                        <p:cTn id="32"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8" grpId="0" animBg="1"/>
      <p:bldP spid="9" grpId="0" animBg="1"/>
      <p:bldP spid="1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6" name="Picture 2" descr="colcon"/>
          <p:cNvPicPr>
            <a:picLocks noChangeAspect="1" noChangeArrowheads="1"/>
          </p:cNvPicPr>
          <p:nvPr/>
        </p:nvPicPr>
        <p:blipFill>
          <a:blip r:embed="rId3">
            <a:lum bright="-24000" contrast="24000"/>
          </a:blip>
          <a:srcRect/>
          <a:stretch>
            <a:fillRect/>
          </a:stretch>
        </p:blipFill>
        <p:spPr bwMode="auto">
          <a:xfrm>
            <a:off x="519113" y="1143000"/>
            <a:ext cx="8070850" cy="5143500"/>
          </a:xfrm>
          <a:prstGeom prst="rect">
            <a:avLst/>
          </a:prstGeom>
          <a:noFill/>
          <a:ln w="9525">
            <a:noFill/>
            <a:miter lim="800000"/>
            <a:headEnd/>
            <a:tailEnd/>
          </a:ln>
        </p:spPr>
      </p:pic>
      <p:sp>
        <p:nvSpPr>
          <p:cNvPr id="52227" name="Text Box 3"/>
          <p:cNvSpPr txBox="1">
            <a:spLocks noChangeArrowheads="1"/>
          </p:cNvSpPr>
          <p:nvPr/>
        </p:nvSpPr>
        <p:spPr bwMode="auto">
          <a:xfrm>
            <a:off x="176213" y="76200"/>
            <a:ext cx="3203377" cy="369332"/>
          </a:xfrm>
          <a:prstGeom prst="rect">
            <a:avLst/>
          </a:prstGeom>
          <a:solidFill>
            <a:schemeClr val="bg1"/>
          </a:solidFill>
          <a:ln w="9525">
            <a:noFill/>
            <a:miter lim="800000"/>
            <a:headEnd/>
            <a:tailEnd/>
          </a:ln>
        </p:spPr>
        <p:txBody>
          <a:bodyPr wrap="none">
            <a:prstTxWarp prst="textNoShape">
              <a:avLst/>
            </a:prstTxWarp>
            <a:spAutoFit/>
          </a:bodyPr>
          <a:lstStyle/>
          <a:p>
            <a:r>
              <a:rPr lang="es-CL" dirty="0">
                <a:solidFill>
                  <a:srgbClr val="3333CC"/>
                </a:solidFill>
              </a:rPr>
              <a:t>[ Respuesta del ojo humano ]</a:t>
            </a:r>
            <a:endParaRPr lang="en-US" dirty="0">
              <a:solidFill>
                <a:srgbClr val="3333CC"/>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371" name="Picture 13" descr="addspotl"/>
          <p:cNvPicPr>
            <a:picLocks noChangeAspect="1" noChangeArrowheads="1"/>
          </p:cNvPicPr>
          <p:nvPr/>
        </p:nvPicPr>
        <p:blipFill>
          <a:blip r:embed="rId3"/>
          <a:srcRect/>
          <a:stretch>
            <a:fillRect/>
          </a:stretch>
        </p:blipFill>
        <p:spPr bwMode="auto">
          <a:xfrm>
            <a:off x="774700" y="752475"/>
            <a:ext cx="7138988" cy="5694363"/>
          </a:xfrm>
          <a:prstGeom prst="rect">
            <a:avLst/>
          </a:prstGeom>
          <a:noFill/>
          <a:ln w="9525">
            <a:noFill/>
            <a:miter lim="800000"/>
            <a:headEnd/>
            <a:tailEnd/>
          </a:ln>
        </p:spPr>
      </p:pic>
      <p:sp>
        <p:nvSpPr>
          <p:cNvPr id="4" name="Text Box 2"/>
          <p:cNvSpPr txBox="1">
            <a:spLocks noChangeArrowheads="1"/>
          </p:cNvSpPr>
          <p:nvPr/>
        </p:nvSpPr>
        <p:spPr bwMode="auto">
          <a:xfrm>
            <a:off x="176213" y="76200"/>
            <a:ext cx="2005742" cy="369332"/>
          </a:xfrm>
          <a:prstGeom prst="rect">
            <a:avLst/>
          </a:prstGeom>
          <a:solidFill>
            <a:schemeClr val="bg1"/>
          </a:solidFill>
          <a:ln w="9525">
            <a:noFill/>
            <a:miter lim="800000"/>
            <a:headEnd/>
            <a:tailEnd/>
          </a:ln>
        </p:spPr>
        <p:txBody>
          <a:bodyPr wrap="none">
            <a:prstTxWarp prst="textNoShape">
              <a:avLst/>
            </a:prstTxWarp>
            <a:spAutoFit/>
          </a:bodyPr>
          <a:lstStyle/>
          <a:p>
            <a:r>
              <a:rPr lang="es-CL" dirty="0">
                <a:solidFill>
                  <a:srgbClr val="3333CC"/>
                </a:solidFill>
              </a:rPr>
              <a:t>[ Modelo Aditivo ]</a:t>
            </a:r>
            <a:endParaRPr lang="en-US" dirty="0">
              <a:solidFill>
                <a:srgbClr val="3333CC"/>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Text Box 2"/>
          <p:cNvSpPr txBox="1">
            <a:spLocks noChangeArrowheads="1"/>
          </p:cNvSpPr>
          <p:nvPr/>
        </p:nvSpPr>
        <p:spPr bwMode="auto">
          <a:xfrm>
            <a:off x="176213" y="76200"/>
            <a:ext cx="2563522" cy="369332"/>
          </a:xfrm>
          <a:prstGeom prst="rect">
            <a:avLst/>
          </a:prstGeom>
          <a:solidFill>
            <a:schemeClr val="bg1"/>
          </a:solidFill>
          <a:ln w="9525">
            <a:noFill/>
            <a:miter lim="800000"/>
            <a:headEnd/>
            <a:tailEnd/>
          </a:ln>
        </p:spPr>
        <p:txBody>
          <a:bodyPr wrap="none">
            <a:prstTxWarp prst="textNoShape">
              <a:avLst/>
            </a:prstTxWarp>
            <a:spAutoFit/>
          </a:bodyPr>
          <a:lstStyle/>
          <a:p>
            <a:r>
              <a:rPr lang="es-ES_tradnl" dirty="0">
                <a:solidFill>
                  <a:srgbClr val="3333CC"/>
                </a:solidFill>
              </a:rPr>
              <a:t>[ Modelo Substractivo ]</a:t>
            </a:r>
          </a:p>
        </p:txBody>
      </p:sp>
      <p:grpSp>
        <p:nvGrpSpPr>
          <p:cNvPr id="60419" name="Group 3"/>
          <p:cNvGrpSpPr>
            <a:grpSpLocks/>
          </p:cNvGrpSpPr>
          <p:nvPr/>
        </p:nvGrpSpPr>
        <p:grpSpPr bwMode="auto">
          <a:xfrm rot="5400000">
            <a:off x="4914900" y="3886200"/>
            <a:ext cx="4533900" cy="495300"/>
            <a:chOff x="1416" y="336"/>
            <a:chExt cx="2856" cy="312"/>
          </a:xfrm>
        </p:grpSpPr>
        <p:pic>
          <p:nvPicPr>
            <p:cNvPr id="60428" name="Picture 4"/>
            <p:cNvPicPr>
              <a:picLocks noChangeAspect="1" noChangeArrowheads="1"/>
            </p:cNvPicPr>
            <p:nvPr/>
          </p:nvPicPr>
          <p:blipFill>
            <a:blip r:embed="rId3">
              <a:lum contrast="36000"/>
            </a:blip>
            <a:srcRect/>
            <a:stretch>
              <a:fillRect/>
            </a:stretch>
          </p:blipFill>
          <p:spPr bwMode="auto">
            <a:xfrm>
              <a:off x="1574" y="336"/>
              <a:ext cx="2492" cy="288"/>
            </a:xfrm>
            <a:prstGeom prst="rect">
              <a:avLst/>
            </a:prstGeom>
            <a:noFill/>
            <a:ln w="9525">
              <a:noFill/>
              <a:miter lim="800000"/>
              <a:headEnd/>
              <a:tailEnd/>
            </a:ln>
          </p:spPr>
        </p:pic>
        <p:sp>
          <p:nvSpPr>
            <p:cNvPr id="60429" name="Rectangle 5"/>
            <p:cNvSpPr>
              <a:spLocks noChangeArrowheads="1"/>
            </p:cNvSpPr>
            <p:nvPr/>
          </p:nvSpPr>
          <p:spPr bwMode="auto">
            <a:xfrm>
              <a:off x="1416" y="472"/>
              <a:ext cx="2856" cy="176"/>
            </a:xfrm>
            <a:prstGeom prst="rect">
              <a:avLst/>
            </a:prstGeom>
            <a:solidFill>
              <a:schemeClr val="bg1"/>
            </a:solidFill>
            <a:ln w="9525">
              <a:noFill/>
              <a:miter lim="800000"/>
              <a:headEnd/>
              <a:tailEnd/>
            </a:ln>
          </p:spPr>
          <p:txBody>
            <a:bodyPr wrap="none" anchor="ctr">
              <a:prstTxWarp prst="textNoShape">
                <a:avLst/>
              </a:prstTxWarp>
            </a:bodyPr>
            <a:lstStyle/>
            <a:p>
              <a:endParaRPr lang="es-ES_tradnl"/>
            </a:p>
          </p:txBody>
        </p:sp>
      </p:grpSp>
      <p:sp>
        <p:nvSpPr>
          <p:cNvPr id="60420" name="AutoShape 6"/>
          <p:cNvSpPr>
            <a:spLocks noChangeArrowheads="1"/>
          </p:cNvSpPr>
          <p:nvPr/>
        </p:nvSpPr>
        <p:spPr bwMode="auto">
          <a:xfrm>
            <a:off x="4279900" y="3975100"/>
            <a:ext cx="2451100" cy="1041400"/>
          </a:xfrm>
          <a:prstGeom prst="leftArrow">
            <a:avLst>
              <a:gd name="adj1" fmla="val 50000"/>
              <a:gd name="adj2" fmla="val 58841"/>
            </a:avLst>
          </a:prstGeom>
          <a:solidFill>
            <a:schemeClr val="bg1"/>
          </a:solidFill>
          <a:ln w="9525">
            <a:solidFill>
              <a:schemeClr val="tx1"/>
            </a:solidFill>
            <a:miter lim="800000"/>
            <a:headEnd/>
            <a:tailEnd/>
          </a:ln>
        </p:spPr>
        <p:txBody>
          <a:bodyPr wrap="none" anchor="ctr">
            <a:prstTxWarp prst="textNoShape">
              <a:avLst/>
            </a:prstTxWarp>
          </a:bodyPr>
          <a:lstStyle/>
          <a:p>
            <a:endParaRPr lang="es-ES_tradnl"/>
          </a:p>
        </p:txBody>
      </p:sp>
      <p:sp>
        <p:nvSpPr>
          <p:cNvPr id="60421" name="Text Box 7"/>
          <p:cNvSpPr txBox="1">
            <a:spLocks noChangeArrowheads="1"/>
          </p:cNvSpPr>
          <p:nvPr/>
        </p:nvSpPr>
        <p:spPr bwMode="auto">
          <a:xfrm>
            <a:off x="4743693" y="5243513"/>
            <a:ext cx="2073003" cy="646331"/>
          </a:xfrm>
          <a:prstGeom prst="rect">
            <a:avLst/>
          </a:prstGeom>
          <a:noFill/>
          <a:ln w="9525">
            <a:noFill/>
            <a:miter lim="800000"/>
            <a:headEnd/>
            <a:tailEnd/>
          </a:ln>
        </p:spPr>
        <p:txBody>
          <a:bodyPr wrap="none">
            <a:prstTxWarp prst="textNoShape">
              <a:avLst/>
            </a:prstTxWarp>
            <a:spAutoFit/>
          </a:bodyPr>
          <a:lstStyle/>
          <a:p>
            <a:pPr algn="ctr"/>
            <a:r>
              <a:rPr lang="es-CL" dirty="0"/>
              <a:t>Luz Blanca</a:t>
            </a:r>
          </a:p>
          <a:p>
            <a:pPr algn="ctr"/>
            <a:r>
              <a:rPr lang="es-CL" dirty="0"/>
              <a:t>(todos los colores)</a:t>
            </a:r>
            <a:endParaRPr lang="es-ES" dirty="0"/>
          </a:p>
        </p:txBody>
      </p:sp>
      <p:pic>
        <p:nvPicPr>
          <p:cNvPr id="60422" name="Picture 15"/>
          <p:cNvPicPr>
            <a:picLocks noChangeAspect="1" noChangeArrowheads="1"/>
          </p:cNvPicPr>
          <p:nvPr/>
        </p:nvPicPr>
        <p:blipFill>
          <a:blip r:embed="rId4"/>
          <a:srcRect/>
          <a:stretch>
            <a:fillRect/>
          </a:stretch>
        </p:blipFill>
        <p:spPr bwMode="auto">
          <a:xfrm rot="20257356" flipH="1">
            <a:off x="2581275" y="3251200"/>
            <a:ext cx="1009650" cy="2209800"/>
          </a:xfrm>
          <a:prstGeom prst="rect">
            <a:avLst/>
          </a:prstGeom>
          <a:noFill/>
          <a:ln w="9525">
            <a:noFill/>
            <a:miter lim="800000"/>
            <a:headEnd/>
            <a:tailEnd/>
          </a:ln>
        </p:spPr>
      </p:pic>
      <p:grpSp>
        <p:nvGrpSpPr>
          <p:cNvPr id="60423" name="Group 17"/>
          <p:cNvGrpSpPr>
            <a:grpSpLocks/>
          </p:cNvGrpSpPr>
          <p:nvPr/>
        </p:nvGrpSpPr>
        <p:grpSpPr bwMode="auto">
          <a:xfrm>
            <a:off x="1524000" y="1663700"/>
            <a:ext cx="4533900" cy="495300"/>
            <a:chOff x="1416" y="336"/>
            <a:chExt cx="2856" cy="312"/>
          </a:xfrm>
        </p:grpSpPr>
        <p:pic>
          <p:nvPicPr>
            <p:cNvPr id="60426" name="Picture 18"/>
            <p:cNvPicPr>
              <a:picLocks noChangeAspect="1" noChangeArrowheads="1"/>
            </p:cNvPicPr>
            <p:nvPr/>
          </p:nvPicPr>
          <p:blipFill>
            <a:blip r:embed="rId3">
              <a:lum contrast="36000"/>
            </a:blip>
            <a:srcRect/>
            <a:stretch>
              <a:fillRect/>
            </a:stretch>
          </p:blipFill>
          <p:spPr bwMode="auto">
            <a:xfrm>
              <a:off x="1574" y="336"/>
              <a:ext cx="2492" cy="288"/>
            </a:xfrm>
            <a:prstGeom prst="rect">
              <a:avLst/>
            </a:prstGeom>
            <a:noFill/>
            <a:ln w="9525">
              <a:noFill/>
              <a:miter lim="800000"/>
              <a:headEnd/>
              <a:tailEnd/>
            </a:ln>
          </p:spPr>
        </p:pic>
        <p:sp>
          <p:nvSpPr>
            <p:cNvPr id="60427" name="Rectangle 19"/>
            <p:cNvSpPr>
              <a:spLocks noChangeArrowheads="1"/>
            </p:cNvSpPr>
            <p:nvPr/>
          </p:nvSpPr>
          <p:spPr bwMode="auto">
            <a:xfrm>
              <a:off x="1416" y="472"/>
              <a:ext cx="2856" cy="176"/>
            </a:xfrm>
            <a:prstGeom prst="rect">
              <a:avLst/>
            </a:prstGeom>
            <a:solidFill>
              <a:schemeClr val="bg1"/>
            </a:solidFill>
            <a:ln w="9525">
              <a:noFill/>
              <a:miter lim="800000"/>
              <a:headEnd/>
              <a:tailEnd/>
            </a:ln>
          </p:spPr>
          <p:txBody>
            <a:bodyPr wrap="none" anchor="ctr">
              <a:prstTxWarp prst="textNoShape">
                <a:avLst/>
              </a:prstTxWarp>
            </a:bodyPr>
            <a:lstStyle/>
            <a:p>
              <a:endParaRPr lang="es-ES_tradnl"/>
            </a:p>
          </p:txBody>
        </p:sp>
      </p:grpSp>
      <p:sp>
        <p:nvSpPr>
          <p:cNvPr id="60424" name="Line 20"/>
          <p:cNvSpPr>
            <a:spLocks noChangeShapeType="1"/>
          </p:cNvSpPr>
          <p:nvPr/>
        </p:nvSpPr>
        <p:spPr bwMode="auto">
          <a:xfrm flipV="1">
            <a:off x="3378200" y="2019300"/>
            <a:ext cx="0" cy="1409700"/>
          </a:xfrm>
          <a:prstGeom prst="line">
            <a:avLst/>
          </a:prstGeom>
          <a:noFill/>
          <a:ln w="38100">
            <a:solidFill>
              <a:schemeClr val="tx1"/>
            </a:solidFill>
            <a:round/>
            <a:headEnd/>
            <a:tailEnd type="triangle" w="med" len="med"/>
          </a:ln>
        </p:spPr>
        <p:txBody>
          <a:bodyPr>
            <a:prstTxWarp prst="textNoShape">
              <a:avLst/>
            </a:prstTxWarp>
          </a:bodyPr>
          <a:lstStyle/>
          <a:p>
            <a:endParaRPr lang="es-ES_tradnl"/>
          </a:p>
        </p:txBody>
      </p:sp>
      <p:sp>
        <p:nvSpPr>
          <p:cNvPr id="60425" name="Text Box 21"/>
          <p:cNvSpPr txBox="1">
            <a:spLocks noChangeArrowheads="1"/>
          </p:cNvSpPr>
          <p:nvPr/>
        </p:nvSpPr>
        <p:spPr bwMode="auto">
          <a:xfrm>
            <a:off x="1647825" y="1452563"/>
            <a:ext cx="4132263" cy="641350"/>
          </a:xfrm>
          <a:prstGeom prst="rect">
            <a:avLst/>
          </a:prstGeom>
          <a:noFill/>
          <a:ln w="9525">
            <a:noFill/>
            <a:miter lim="800000"/>
            <a:headEnd/>
            <a:tailEnd/>
          </a:ln>
        </p:spPr>
        <p:txBody>
          <a:bodyPr wrap="none">
            <a:prstTxWarp prst="textNoShape">
              <a:avLst/>
            </a:prstTxWarp>
            <a:spAutoFit/>
          </a:bodyPr>
          <a:lstStyle/>
          <a:p>
            <a:r>
              <a:rPr lang="es-CL" sz="3600">
                <a:solidFill>
                  <a:srgbClr val="F8F8F8"/>
                </a:solidFill>
              </a:rPr>
              <a:t>XXXXXX XXXXXXXXX</a:t>
            </a:r>
            <a:endParaRPr lang="es-ES" sz="3600">
              <a:solidFill>
                <a:srgbClr val="F8F8F8"/>
              </a:solidFill>
            </a:endParaRPr>
          </a:p>
        </p:txBody>
      </p:sp>
      <p:sp>
        <p:nvSpPr>
          <p:cNvPr id="14" name="Text Box 18"/>
          <p:cNvSpPr txBox="1">
            <a:spLocks noChangeArrowheads="1"/>
          </p:cNvSpPr>
          <p:nvPr/>
        </p:nvSpPr>
        <p:spPr bwMode="auto">
          <a:xfrm>
            <a:off x="4381635" y="184060"/>
            <a:ext cx="4223519" cy="1200329"/>
          </a:xfrm>
          <a:prstGeom prst="rect">
            <a:avLst/>
          </a:prstGeom>
          <a:noFill/>
          <a:ln w="9525">
            <a:noFill/>
            <a:miter lim="800000"/>
            <a:headEnd/>
            <a:tailEnd/>
          </a:ln>
        </p:spPr>
        <p:txBody>
          <a:bodyPr wrap="square">
            <a:prstTxWarp prst="textNoShape">
              <a:avLst/>
            </a:prstTxWarp>
            <a:spAutoFit/>
          </a:bodyPr>
          <a:lstStyle/>
          <a:p>
            <a:r>
              <a:rPr lang="es-ES_tradnl"/>
              <a:t>El color que muestra una superficie depende de las partes del espectro visible que no son absorbidas y por lo tanto permanecen visibles.</a:t>
            </a:r>
          </a:p>
        </p:txBody>
      </p:sp>
    </p:spTree>
    <p:extLst>
      <p:ext uri="{BB962C8B-B14F-4D97-AF65-F5344CB8AC3E}">
        <p14:creationId xmlns:p14="http://schemas.microsoft.com/office/powerpoint/2010/main" val="463635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467" name="Picture 15" descr="pintura-kids"/>
          <p:cNvPicPr>
            <a:picLocks noChangeAspect="1" noChangeArrowheads="1"/>
          </p:cNvPicPr>
          <p:nvPr/>
        </p:nvPicPr>
        <p:blipFill>
          <a:blip r:embed="rId3"/>
          <a:srcRect/>
          <a:stretch>
            <a:fillRect/>
          </a:stretch>
        </p:blipFill>
        <p:spPr bwMode="auto">
          <a:xfrm>
            <a:off x="4819650" y="855663"/>
            <a:ext cx="3040063" cy="2009775"/>
          </a:xfrm>
          <a:prstGeom prst="rect">
            <a:avLst/>
          </a:prstGeom>
          <a:noFill/>
          <a:ln w="9525">
            <a:noFill/>
            <a:miter lim="800000"/>
            <a:headEnd/>
            <a:tailEnd/>
          </a:ln>
        </p:spPr>
      </p:pic>
      <p:pic>
        <p:nvPicPr>
          <p:cNvPr id="62468" name="Picture 17" descr="3404-2-1"/>
          <p:cNvPicPr>
            <a:picLocks noChangeAspect="1" noChangeArrowheads="1"/>
          </p:cNvPicPr>
          <p:nvPr/>
        </p:nvPicPr>
        <p:blipFill>
          <a:blip r:embed="rId4"/>
          <a:srcRect/>
          <a:stretch>
            <a:fillRect/>
          </a:stretch>
        </p:blipFill>
        <p:spPr bwMode="auto">
          <a:xfrm>
            <a:off x="841375" y="3270250"/>
            <a:ext cx="3359150" cy="2606675"/>
          </a:xfrm>
          <a:prstGeom prst="rect">
            <a:avLst/>
          </a:prstGeom>
          <a:noFill/>
          <a:ln w="9525">
            <a:noFill/>
            <a:miter lim="800000"/>
            <a:headEnd/>
            <a:tailEnd/>
          </a:ln>
        </p:spPr>
      </p:pic>
      <p:pic>
        <p:nvPicPr>
          <p:cNvPr id="1207315" name="Picture 19" descr="colors2"/>
          <p:cNvPicPr>
            <a:picLocks noChangeAspect="1" noChangeArrowheads="1"/>
          </p:cNvPicPr>
          <p:nvPr/>
        </p:nvPicPr>
        <p:blipFill>
          <a:blip r:embed="rId5"/>
          <a:srcRect/>
          <a:stretch>
            <a:fillRect/>
          </a:stretch>
        </p:blipFill>
        <p:spPr bwMode="auto">
          <a:xfrm>
            <a:off x="4889500" y="3322638"/>
            <a:ext cx="3136900" cy="2651125"/>
          </a:xfrm>
          <a:prstGeom prst="rect">
            <a:avLst/>
          </a:prstGeom>
          <a:noFill/>
          <a:ln w="9525">
            <a:noFill/>
            <a:miter lim="800000"/>
            <a:headEnd/>
            <a:tailEnd/>
          </a:ln>
        </p:spPr>
      </p:pic>
      <p:sp>
        <p:nvSpPr>
          <p:cNvPr id="2" name="TextBox 1"/>
          <p:cNvSpPr txBox="1"/>
          <p:nvPr/>
        </p:nvSpPr>
        <p:spPr>
          <a:xfrm>
            <a:off x="762000" y="1422404"/>
            <a:ext cx="3454400" cy="923330"/>
          </a:xfrm>
          <a:prstGeom prst="rect">
            <a:avLst/>
          </a:prstGeom>
          <a:noFill/>
        </p:spPr>
        <p:txBody>
          <a:bodyPr wrap="square" rtlCol="0">
            <a:spAutoFit/>
          </a:bodyPr>
          <a:lstStyle/>
          <a:p>
            <a:r>
              <a:rPr lang="es-ES_tradnl"/>
              <a:t>Los objetos restan longitudes de onda de la luz, dándole color</a:t>
            </a:r>
          </a:p>
        </p:txBody>
      </p:sp>
      <p:sp>
        <p:nvSpPr>
          <p:cNvPr id="8" name="Text Box 2">
            <a:extLst>
              <a:ext uri="{FF2B5EF4-FFF2-40B4-BE49-F238E27FC236}">
                <a16:creationId xmlns:a16="http://schemas.microsoft.com/office/drawing/2014/main" id="{44D29CDD-8F10-4D4D-9D4E-F36C40BCCED4}"/>
              </a:ext>
            </a:extLst>
          </p:cNvPr>
          <p:cNvSpPr txBox="1">
            <a:spLocks noChangeArrowheads="1"/>
          </p:cNvSpPr>
          <p:nvPr/>
        </p:nvSpPr>
        <p:spPr bwMode="auto">
          <a:xfrm>
            <a:off x="176213" y="76200"/>
            <a:ext cx="2563522" cy="369332"/>
          </a:xfrm>
          <a:prstGeom prst="rect">
            <a:avLst/>
          </a:prstGeom>
          <a:solidFill>
            <a:schemeClr val="bg1"/>
          </a:solidFill>
          <a:ln w="9525">
            <a:noFill/>
            <a:miter lim="800000"/>
            <a:headEnd/>
            <a:tailEnd/>
          </a:ln>
        </p:spPr>
        <p:txBody>
          <a:bodyPr wrap="none">
            <a:prstTxWarp prst="textNoShape">
              <a:avLst/>
            </a:prstTxWarp>
            <a:spAutoFit/>
          </a:bodyPr>
          <a:lstStyle/>
          <a:p>
            <a:r>
              <a:rPr lang="es-ES_tradnl" dirty="0">
                <a:solidFill>
                  <a:srgbClr val="3333CC"/>
                </a:solidFill>
              </a:rPr>
              <a:t>[ Modelo Substractivo ]</a:t>
            </a:r>
          </a:p>
        </p:txBody>
      </p:sp>
    </p:spTree>
    <p:extLst>
      <p:ext uri="{BB962C8B-B14F-4D97-AF65-F5344CB8AC3E}">
        <p14:creationId xmlns:p14="http://schemas.microsoft.com/office/powerpoint/2010/main" val="551305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073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Text Box 2"/>
          <p:cNvSpPr txBox="1">
            <a:spLocks noChangeArrowheads="1"/>
          </p:cNvSpPr>
          <p:nvPr/>
        </p:nvSpPr>
        <p:spPr bwMode="auto">
          <a:xfrm>
            <a:off x="176213" y="76200"/>
            <a:ext cx="2348720" cy="369332"/>
          </a:xfrm>
          <a:prstGeom prst="rect">
            <a:avLst/>
          </a:prstGeom>
          <a:solidFill>
            <a:schemeClr val="bg1"/>
          </a:solidFill>
          <a:ln w="9525">
            <a:noFill/>
            <a:miter lim="800000"/>
            <a:headEnd/>
            <a:tailEnd/>
          </a:ln>
        </p:spPr>
        <p:txBody>
          <a:bodyPr wrap="none">
            <a:prstTxWarp prst="textNoShape">
              <a:avLst/>
            </a:prstTxWarp>
            <a:spAutoFit/>
          </a:bodyPr>
          <a:lstStyle/>
          <a:p>
            <a:r>
              <a:rPr lang="es-CL" dirty="0">
                <a:solidFill>
                  <a:srgbClr val="3333CC"/>
                </a:solidFill>
              </a:rPr>
              <a:t>[ Mezcla de Colores ]</a:t>
            </a:r>
            <a:endParaRPr lang="en-US" dirty="0">
              <a:solidFill>
                <a:srgbClr val="3333CC"/>
              </a:solidFill>
            </a:endParaRPr>
          </a:p>
        </p:txBody>
      </p:sp>
      <p:sp>
        <p:nvSpPr>
          <p:cNvPr id="64515" name="Text Box 4"/>
          <p:cNvSpPr txBox="1">
            <a:spLocks noChangeArrowheads="1"/>
          </p:cNvSpPr>
          <p:nvPr/>
        </p:nvSpPr>
        <p:spPr bwMode="auto">
          <a:xfrm>
            <a:off x="406401" y="5497513"/>
            <a:ext cx="3335852" cy="923330"/>
          </a:xfrm>
          <a:prstGeom prst="rect">
            <a:avLst/>
          </a:prstGeom>
          <a:noFill/>
          <a:ln w="9525">
            <a:noFill/>
            <a:miter lim="800000"/>
            <a:headEnd/>
            <a:tailEnd/>
          </a:ln>
        </p:spPr>
        <p:txBody>
          <a:bodyPr wrap="square">
            <a:prstTxWarp prst="textNoShape">
              <a:avLst/>
            </a:prstTxWarp>
            <a:spAutoFit/>
          </a:bodyPr>
          <a:lstStyle/>
          <a:p>
            <a:pPr algn="ctr"/>
            <a:r>
              <a:rPr lang="es-CL" dirty="0"/>
              <a:t>ADITIVO</a:t>
            </a:r>
          </a:p>
          <a:p>
            <a:pPr algn="ctr"/>
            <a:endParaRPr lang="es-CL" dirty="0"/>
          </a:p>
          <a:p>
            <a:pPr algn="ctr"/>
            <a:r>
              <a:rPr lang="es-CL" dirty="0"/>
              <a:t>Colores Primarios: RGB</a:t>
            </a:r>
            <a:endParaRPr lang="es-ES" dirty="0"/>
          </a:p>
        </p:txBody>
      </p:sp>
      <p:pic>
        <p:nvPicPr>
          <p:cNvPr id="64516" name="Picture 5" descr="colors2"/>
          <p:cNvPicPr>
            <a:picLocks noChangeAspect="1" noChangeArrowheads="1"/>
          </p:cNvPicPr>
          <p:nvPr/>
        </p:nvPicPr>
        <p:blipFill>
          <a:blip r:embed="rId3"/>
          <a:srcRect/>
          <a:stretch>
            <a:fillRect/>
          </a:stretch>
        </p:blipFill>
        <p:spPr bwMode="auto">
          <a:xfrm>
            <a:off x="5054600" y="2459038"/>
            <a:ext cx="3136900" cy="2651125"/>
          </a:xfrm>
          <a:prstGeom prst="rect">
            <a:avLst/>
          </a:prstGeom>
          <a:noFill/>
          <a:ln w="9525">
            <a:noFill/>
            <a:miter lim="800000"/>
            <a:headEnd/>
            <a:tailEnd/>
          </a:ln>
        </p:spPr>
      </p:pic>
      <p:sp>
        <p:nvSpPr>
          <p:cNvPr id="64517" name="Text Box 6"/>
          <p:cNvSpPr txBox="1">
            <a:spLocks noChangeArrowheads="1"/>
          </p:cNvSpPr>
          <p:nvPr/>
        </p:nvSpPr>
        <p:spPr bwMode="auto">
          <a:xfrm>
            <a:off x="5254626" y="5472113"/>
            <a:ext cx="2695575" cy="1200329"/>
          </a:xfrm>
          <a:prstGeom prst="rect">
            <a:avLst/>
          </a:prstGeom>
          <a:noFill/>
          <a:ln w="9525">
            <a:noFill/>
            <a:miter lim="800000"/>
            <a:headEnd/>
            <a:tailEnd/>
          </a:ln>
        </p:spPr>
        <p:txBody>
          <a:bodyPr>
            <a:prstTxWarp prst="textNoShape">
              <a:avLst/>
            </a:prstTxWarp>
            <a:spAutoFit/>
          </a:bodyPr>
          <a:lstStyle/>
          <a:p>
            <a:pPr algn="ctr"/>
            <a:r>
              <a:rPr lang="es-CL" dirty="0"/>
              <a:t>SUBSTRACTIVO</a:t>
            </a:r>
          </a:p>
          <a:p>
            <a:endParaRPr lang="es-CL" dirty="0"/>
          </a:p>
          <a:p>
            <a:pPr algn="ctr"/>
            <a:r>
              <a:rPr lang="es-CL" dirty="0"/>
              <a:t>Colores Primarios :YMC, YMCK, RYB </a:t>
            </a:r>
            <a:endParaRPr lang="es-ES" dirty="0"/>
          </a:p>
        </p:txBody>
      </p:sp>
      <p:pic>
        <p:nvPicPr>
          <p:cNvPr id="64518" name="Picture 8" descr="colors1"/>
          <p:cNvPicPr>
            <a:picLocks noChangeAspect="1" noChangeArrowheads="1"/>
          </p:cNvPicPr>
          <p:nvPr/>
        </p:nvPicPr>
        <p:blipFill>
          <a:blip r:embed="rId4"/>
          <a:srcRect/>
          <a:stretch>
            <a:fillRect/>
          </a:stretch>
        </p:blipFill>
        <p:spPr bwMode="auto">
          <a:xfrm>
            <a:off x="304800" y="2274888"/>
            <a:ext cx="3490913" cy="2879725"/>
          </a:xfrm>
          <a:prstGeom prst="rect">
            <a:avLst/>
          </a:prstGeom>
          <a:noFill/>
          <a:ln w="9525">
            <a:noFill/>
            <a:miter lim="800000"/>
            <a:headEnd/>
            <a:tailEnd/>
          </a:ln>
        </p:spPr>
      </p:pic>
    </p:spTree>
    <p:extLst>
      <p:ext uri="{BB962C8B-B14F-4D97-AF65-F5344CB8AC3E}">
        <p14:creationId xmlns:p14="http://schemas.microsoft.com/office/powerpoint/2010/main" val="38567281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283" name="Picture 4"/>
          <p:cNvPicPr>
            <a:picLocks noGrp="1" noChangeAspect="1" noChangeArrowheads="1"/>
          </p:cNvPicPr>
          <p:nvPr>
            <p:ph type="body" idx="1"/>
          </p:nvPr>
        </p:nvPicPr>
        <p:blipFill>
          <a:blip r:embed="rId3"/>
          <a:srcRect/>
          <a:stretch>
            <a:fillRect/>
          </a:stretch>
        </p:blipFill>
        <p:spPr bwMode="auto">
          <a:xfrm>
            <a:off x="-1130300" y="800100"/>
            <a:ext cx="8077200" cy="4525963"/>
          </a:xfrm>
          <a:noFill/>
          <a:ln>
            <a:miter lim="800000"/>
            <a:headEnd/>
            <a:tailEnd/>
          </a:ln>
        </p:spPr>
      </p:pic>
      <p:sp>
        <p:nvSpPr>
          <p:cNvPr id="97284" name="Rectangle 5"/>
          <p:cNvSpPr>
            <a:spLocks noChangeArrowheads="1"/>
          </p:cNvSpPr>
          <p:nvPr/>
        </p:nvSpPr>
        <p:spPr bwMode="auto">
          <a:xfrm>
            <a:off x="-1270000" y="825500"/>
            <a:ext cx="3086100" cy="4902200"/>
          </a:xfrm>
          <a:prstGeom prst="rect">
            <a:avLst/>
          </a:prstGeom>
          <a:solidFill>
            <a:schemeClr val="bg1"/>
          </a:solidFill>
          <a:ln w="9525">
            <a:noFill/>
            <a:miter lim="800000"/>
            <a:headEnd/>
            <a:tailEnd/>
          </a:ln>
        </p:spPr>
        <p:txBody>
          <a:bodyPr wrap="none" anchor="ctr">
            <a:prstTxWarp prst="textNoShape">
              <a:avLst/>
            </a:prstTxWarp>
          </a:bodyPr>
          <a:lstStyle/>
          <a:p>
            <a:endParaRPr lang="es-ES_tradnl"/>
          </a:p>
        </p:txBody>
      </p:sp>
      <p:sp>
        <p:nvSpPr>
          <p:cNvPr id="5" name="Text Box 2"/>
          <p:cNvSpPr txBox="1">
            <a:spLocks noChangeArrowheads="1"/>
          </p:cNvSpPr>
          <p:nvPr/>
        </p:nvSpPr>
        <p:spPr bwMode="auto">
          <a:xfrm>
            <a:off x="176213" y="76200"/>
            <a:ext cx="2685351" cy="369332"/>
          </a:xfrm>
          <a:prstGeom prst="rect">
            <a:avLst/>
          </a:prstGeom>
          <a:solidFill>
            <a:schemeClr val="bg1"/>
          </a:solidFill>
          <a:ln w="9525">
            <a:noFill/>
            <a:miter lim="800000"/>
            <a:headEnd/>
            <a:tailEnd/>
          </a:ln>
        </p:spPr>
        <p:txBody>
          <a:bodyPr wrap="none">
            <a:prstTxWarp prst="textNoShape">
              <a:avLst/>
            </a:prstTxWarp>
            <a:spAutoFit/>
          </a:bodyPr>
          <a:lstStyle/>
          <a:p>
            <a:r>
              <a:rPr lang="es-CL" dirty="0">
                <a:solidFill>
                  <a:srgbClr val="3333CC"/>
                </a:solidFill>
              </a:rPr>
              <a:t>[ Espacio de Color RGB ]</a:t>
            </a:r>
            <a:endParaRPr lang="en-US" dirty="0">
              <a:solidFill>
                <a:srgbClr val="3333CC"/>
              </a:solidFill>
            </a:endParaRPr>
          </a:p>
        </p:txBody>
      </p:sp>
      <p:sp>
        <p:nvSpPr>
          <p:cNvPr id="6" name="TextBox 5"/>
          <p:cNvSpPr txBox="1"/>
          <p:nvPr/>
        </p:nvSpPr>
        <p:spPr>
          <a:xfrm>
            <a:off x="101604" y="6604000"/>
            <a:ext cx="6883966" cy="246221"/>
          </a:xfrm>
          <a:prstGeom prst="rect">
            <a:avLst/>
          </a:prstGeom>
          <a:noFill/>
        </p:spPr>
        <p:txBody>
          <a:bodyPr wrap="none" rtlCol="0">
            <a:spAutoFit/>
          </a:bodyPr>
          <a:lstStyle/>
          <a:p>
            <a:r>
              <a:rPr lang="en-US" sz="1000" dirty="0">
                <a:solidFill>
                  <a:schemeClr val="bg1">
                    <a:lumMod val="50000"/>
                  </a:schemeClr>
                </a:solidFill>
              </a:rPr>
              <a:t>R. Gonzalez, R. Woods, S. </a:t>
            </a:r>
            <a:r>
              <a:rPr lang="en-US" sz="1000" dirty="0" err="1">
                <a:solidFill>
                  <a:schemeClr val="bg1">
                    <a:lumMod val="50000"/>
                  </a:schemeClr>
                </a:solidFill>
              </a:rPr>
              <a:t>Eddins</a:t>
            </a:r>
            <a:r>
              <a:rPr lang="en-US" sz="1000" dirty="0">
                <a:solidFill>
                  <a:schemeClr val="bg1">
                    <a:lumMod val="50000"/>
                  </a:schemeClr>
                </a:solidFill>
              </a:rPr>
              <a:t> (2009): </a:t>
            </a:r>
            <a:r>
              <a:rPr lang="en-US" sz="1000" dirty="0">
                <a:solidFill>
                  <a:schemeClr val="bg1">
                    <a:lumMod val="50000"/>
                  </a:schemeClr>
                </a:solidFill>
                <a:hlinkClick r:id="rId4"/>
              </a:rPr>
              <a:t>Digital Image Processing Using MATLAB, 2nd edition. Gatesmark Publishing.</a:t>
            </a:r>
            <a:endParaRPr lang="en-US" sz="1000" dirty="0">
              <a:solidFill>
                <a:schemeClr val="bg1">
                  <a:lumMod val="50000"/>
                </a:schemeClr>
              </a:solidFill>
            </a:endParaRPr>
          </a:p>
        </p:txBody>
      </p:sp>
    </p:spTree>
    <p:extLst>
      <p:ext uri="{BB962C8B-B14F-4D97-AF65-F5344CB8AC3E}">
        <p14:creationId xmlns:p14="http://schemas.microsoft.com/office/powerpoint/2010/main" val="18563243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9" name="Text Box 2"/>
          <p:cNvSpPr txBox="1">
            <a:spLocks noChangeArrowheads="1"/>
          </p:cNvSpPr>
          <p:nvPr/>
        </p:nvSpPr>
        <p:spPr bwMode="auto">
          <a:xfrm>
            <a:off x="3754602" y="1046871"/>
            <a:ext cx="2433680" cy="369332"/>
          </a:xfrm>
          <a:prstGeom prst="rect">
            <a:avLst/>
          </a:prstGeom>
          <a:solidFill>
            <a:schemeClr val="bg1"/>
          </a:solidFill>
          <a:ln w="9525">
            <a:noFill/>
            <a:miter lim="800000"/>
            <a:headEnd/>
            <a:tailEnd/>
          </a:ln>
        </p:spPr>
        <p:txBody>
          <a:bodyPr wrap="none">
            <a:prstTxWarp prst="textNoShape">
              <a:avLst/>
            </a:prstTxWarp>
            <a:spAutoFit/>
          </a:bodyPr>
          <a:lstStyle/>
          <a:p>
            <a:r>
              <a:rPr lang="es-CL" dirty="0">
                <a:solidFill>
                  <a:srgbClr val="3333CC"/>
                </a:solidFill>
              </a:rPr>
              <a:t>Imagen digital a color</a:t>
            </a:r>
            <a:endParaRPr lang="en-US" dirty="0">
              <a:solidFill>
                <a:srgbClr val="3333CC"/>
              </a:solidFill>
            </a:endParaRPr>
          </a:p>
        </p:txBody>
      </p:sp>
      <p:graphicFrame>
        <p:nvGraphicFramePr>
          <p:cNvPr id="101378" name="Object 2"/>
          <p:cNvGraphicFramePr>
            <a:graphicFrameLocks noGrp="1" noChangeAspect="1"/>
          </p:cNvGraphicFramePr>
          <p:nvPr>
            <p:ph/>
          </p:nvPr>
        </p:nvGraphicFramePr>
        <p:xfrm>
          <a:off x="609600" y="1597025"/>
          <a:ext cx="7829550" cy="3725863"/>
        </p:xfrm>
        <a:graphic>
          <a:graphicData uri="http://schemas.openxmlformats.org/presentationml/2006/ole">
            <mc:AlternateContent xmlns:mc="http://schemas.openxmlformats.org/markup-compatibility/2006">
              <mc:Choice xmlns:v="urn:schemas-microsoft-com:vml" Requires="v">
                <p:oleObj spid="_x0000_s113688" name="CorelPhotoPaint.Image.11" r:id="rId4" imgW="4012530" imgH="1909414" progId="">
                  <p:embed/>
                </p:oleObj>
              </mc:Choice>
              <mc:Fallback>
                <p:oleObj name="CorelPhotoPaint.Image.11" r:id="rId4" imgW="4012530" imgH="1909414" progId="">
                  <p:embed/>
                  <p:pic>
                    <p:nvPicPr>
                      <p:cNvPr id="0" name=""/>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 y="1597025"/>
                        <a:ext cx="7829550" cy="3725863"/>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4" name="TextBox 3"/>
          <p:cNvSpPr txBox="1"/>
          <p:nvPr/>
        </p:nvSpPr>
        <p:spPr>
          <a:xfrm>
            <a:off x="101604" y="6604000"/>
            <a:ext cx="6883966" cy="246221"/>
          </a:xfrm>
          <a:prstGeom prst="rect">
            <a:avLst/>
          </a:prstGeom>
          <a:noFill/>
        </p:spPr>
        <p:txBody>
          <a:bodyPr wrap="none" rtlCol="0">
            <a:spAutoFit/>
          </a:bodyPr>
          <a:lstStyle/>
          <a:p>
            <a:r>
              <a:rPr lang="en-US" sz="1000" dirty="0">
                <a:solidFill>
                  <a:schemeClr val="bg1">
                    <a:lumMod val="50000"/>
                  </a:schemeClr>
                </a:solidFill>
              </a:rPr>
              <a:t>R. Gonzalez, R. Woods, S. </a:t>
            </a:r>
            <a:r>
              <a:rPr lang="en-US" sz="1000" dirty="0" err="1">
                <a:solidFill>
                  <a:schemeClr val="bg1">
                    <a:lumMod val="50000"/>
                  </a:schemeClr>
                </a:solidFill>
              </a:rPr>
              <a:t>Eddins</a:t>
            </a:r>
            <a:r>
              <a:rPr lang="en-US" sz="1000" dirty="0">
                <a:solidFill>
                  <a:schemeClr val="bg1">
                    <a:lumMod val="50000"/>
                  </a:schemeClr>
                </a:solidFill>
              </a:rPr>
              <a:t> (2009): </a:t>
            </a:r>
            <a:r>
              <a:rPr lang="en-US" sz="1000" dirty="0">
                <a:solidFill>
                  <a:schemeClr val="bg1">
                    <a:lumMod val="50000"/>
                  </a:schemeClr>
                </a:solidFill>
                <a:hlinkClick r:id="rId6"/>
              </a:rPr>
              <a:t>Digital Image Processing Using MATLAB, 2nd edition. Gatesmark Publishing.</a:t>
            </a:r>
            <a:endParaRPr lang="en-US" sz="1000" dirty="0">
              <a:solidFill>
                <a:schemeClr val="bg1">
                  <a:lumMod val="50000"/>
                </a:schemeClr>
              </a:solidFill>
            </a:endParaRPr>
          </a:p>
        </p:txBody>
      </p:sp>
      <p:sp>
        <p:nvSpPr>
          <p:cNvPr id="5" name="Text Box 2">
            <a:extLst>
              <a:ext uri="{FF2B5EF4-FFF2-40B4-BE49-F238E27FC236}">
                <a16:creationId xmlns:a16="http://schemas.microsoft.com/office/drawing/2014/main" id="{C8047B62-68A6-9F47-9EE5-F0AD0540B421}"/>
              </a:ext>
            </a:extLst>
          </p:cNvPr>
          <p:cNvSpPr txBox="1">
            <a:spLocks noChangeArrowheads="1"/>
          </p:cNvSpPr>
          <p:nvPr/>
        </p:nvSpPr>
        <p:spPr bwMode="auto">
          <a:xfrm>
            <a:off x="176213" y="76200"/>
            <a:ext cx="7239482" cy="369332"/>
          </a:xfrm>
          <a:prstGeom prst="rect">
            <a:avLst/>
          </a:prstGeom>
          <a:solidFill>
            <a:schemeClr val="bg1"/>
          </a:solidFill>
          <a:ln w="9525">
            <a:noFill/>
            <a:miter lim="800000"/>
            <a:headEnd/>
            <a:tailEnd/>
          </a:ln>
        </p:spPr>
        <p:txBody>
          <a:bodyPr wrap="none">
            <a:prstTxWarp prst="textNoShape">
              <a:avLst/>
            </a:prstTxWarp>
            <a:spAutoFit/>
          </a:bodyPr>
          <a:lstStyle/>
          <a:p>
            <a:r>
              <a:rPr lang="es-CL" dirty="0">
                <a:solidFill>
                  <a:srgbClr val="3333CC"/>
                </a:solidFill>
              </a:rPr>
              <a:t>[ Espacio de Color RGB: Cómo se almacena una imagen a color 1/2  ]</a:t>
            </a:r>
            <a:endParaRPr lang="en-US" dirty="0">
              <a:solidFill>
                <a:srgbClr val="3333CC"/>
              </a:solidFill>
            </a:endParaRPr>
          </a:p>
        </p:txBody>
      </p:sp>
      <p:sp>
        <p:nvSpPr>
          <p:cNvPr id="6" name="Text Box 2">
            <a:extLst>
              <a:ext uri="{FF2B5EF4-FFF2-40B4-BE49-F238E27FC236}">
                <a16:creationId xmlns:a16="http://schemas.microsoft.com/office/drawing/2014/main" id="{85DEB3A2-8465-F248-9AC1-277510AB8086}"/>
              </a:ext>
            </a:extLst>
          </p:cNvPr>
          <p:cNvSpPr txBox="1">
            <a:spLocks noChangeArrowheads="1"/>
          </p:cNvSpPr>
          <p:nvPr/>
        </p:nvSpPr>
        <p:spPr bwMode="auto">
          <a:xfrm>
            <a:off x="609600" y="5594112"/>
            <a:ext cx="8210843" cy="923330"/>
          </a:xfrm>
          <a:prstGeom prst="rect">
            <a:avLst/>
          </a:prstGeom>
          <a:solidFill>
            <a:schemeClr val="bg1"/>
          </a:solidFill>
          <a:ln w="9525">
            <a:noFill/>
            <a:miter lim="800000"/>
            <a:headEnd/>
            <a:tailEnd/>
          </a:ln>
        </p:spPr>
        <p:txBody>
          <a:bodyPr wrap="square">
            <a:prstTxWarp prst="textNoShape">
              <a:avLst/>
            </a:prstTxWarp>
            <a:spAutoFit/>
          </a:bodyPr>
          <a:lstStyle/>
          <a:p>
            <a:r>
              <a:rPr lang="es-CL" dirty="0">
                <a:solidFill>
                  <a:srgbClr val="3333CC"/>
                </a:solidFill>
              </a:rPr>
              <a:t>La imagen a color de N x M pixeles es almacenada como tres matrices de NxM pixeles, una para cada color (R,G,B). Así, el color del pixel (i,j) queda definido por el color dado por R(i,j), G(i,j) y B(i,j).</a:t>
            </a:r>
            <a:endParaRPr lang="en-US" dirty="0">
              <a:solidFill>
                <a:srgbClr val="3333CC"/>
              </a:solidFill>
            </a:endParaRPr>
          </a:p>
        </p:txBody>
      </p:sp>
    </p:spTree>
    <p:extLst>
      <p:ext uri="{BB962C8B-B14F-4D97-AF65-F5344CB8AC3E}">
        <p14:creationId xmlns:p14="http://schemas.microsoft.com/office/powerpoint/2010/main" val="6919133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2">
            <a:extLst>
              <a:ext uri="{FF2B5EF4-FFF2-40B4-BE49-F238E27FC236}">
                <a16:creationId xmlns:a16="http://schemas.microsoft.com/office/drawing/2014/main" id="{C8047B62-68A6-9F47-9EE5-F0AD0540B421}"/>
              </a:ext>
            </a:extLst>
          </p:cNvPr>
          <p:cNvSpPr txBox="1">
            <a:spLocks noChangeArrowheads="1"/>
          </p:cNvSpPr>
          <p:nvPr/>
        </p:nvSpPr>
        <p:spPr bwMode="auto">
          <a:xfrm>
            <a:off x="176213" y="76200"/>
            <a:ext cx="7239482" cy="369332"/>
          </a:xfrm>
          <a:prstGeom prst="rect">
            <a:avLst/>
          </a:prstGeom>
          <a:solidFill>
            <a:schemeClr val="bg1"/>
          </a:solidFill>
          <a:ln w="9525">
            <a:noFill/>
            <a:miter lim="800000"/>
            <a:headEnd/>
            <a:tailEnd/>
          </a:ln>
        </p:spPr>
        <p:txBody>
          <a:bodyPr wrap="none">
            <a:prstTxWarp prst="textNoShape">
              <a:avLst/>
            </a:prstTxWarp>
            <a:spAutoFit/>
          </a:bodyPr>
          <a:lstStyle/>
          <a:p>
            <a:r>
              <a:rPr lang="es-CL" dirty="0">
                <a:solidFill>
                  <a:srgbClr val="3333CC"/>
                </a:solidFill>
              </a:rPr>
              <a:t>[ Espacio de Color RGB: Cómo se almacena una imagen a color 2/2  ]</a:t>
            </a:r>
            <a:endParaRPr lang="en-US" dirty="0">
              <a:solidFill>
                <a:srgbClr val="3333CC"/>
              </a:solidFill>
            </a:endParaRPr>
          </a:p>
        </p:txBody>
      </p:sp>
      <p:pic>
        <p:nvPicPr>
          <p:cNvPr id="7" name="Picture 6">
            <a:extLst>
              <a:ext uri="{FF2B5EF4-FFF2-40B4-BE49-F238E27FC236}">
                <a16:creationId xmlns:a16="http://schemas.microsoft.com/office/drawing/2014/main" id="{C6F392B3-5C61-A247-BDBD-875C13C7E5F8}"/>
              </a:ext>
            </a:extLst>
          </p:cNvPr>
          <p:cNvPicPr>
            <a:picLocks noChangeAspect="1"/>
          </p:cNvPicPr>
          <p:nvPr/>
        </p:nvPicPr>
        <p:blipFill>
          <a:blip r:embed="rId3"/>
          <a:stretch>
            <a:fillRect/>
          </a:stretch>
        </p:blipFill>
        <p:spPr>
          <a:xfrm>
            <a:off x="176214" y="1301942"/>
            <a:ext cx="5375570" cy="3959371"/>
          </a:xfrm>
          <a:prstGeom prst="rect">
            <a:avLst/>
          </a:prstGeom>
        </p:spPr>
      </p:pic>
      <p:sp>
        <p:nvSpPr>
          <p:cNvPr id="8" name="Rectangle 7">
            <a:extLst>
              <a:ext uri="{FF2B5EF4-FFF2-40B4-BE49-F238E27FC236}">
                <a16:creationId xmlns:a16="http://schemas.microsoft.com/office/drawing/2014/main" id="{38A901B5-1D27-B347-B693-9FCFAC202C21}"/>
              </a:ext>
            </a:extLst>
          </p:cNvPr>
          <p:cNvSpPr/>
          <p:nvPr/>
        </p:nvSpPr>
        <p:spPr>
          <a:xfrm>
            <a:off x="176213" y="724482"/>
            <a:ext cx="1298753" cy="369332"/>
          </a:xfrm>
          <a:prstGeom prst="rect">
            <a:avLst/>
          </a:prstGeom>
        </p:spPr>
        <p:txBody>
          <a:bodyPr wrap="none">
            <a:spAutoFit/>
          </a:bodyPr>
          <a:lstStyle/>
          <a:p>
            <a:r>
              <a:rPr lang="es-CL" dirty="0">
                <a:solidFill>
                  <a:srgbClr val="3333CC"/>
                </a:solidFill>
              </a:rPr>
              <a:t>Imagen (X)</a:t>
            </a:r>
            <a:endParaRPr lang="en-US" dirty="0"/>
          </a:p>
        </p:txBody>
      </p:sp>
      <p:pic>
        <p:nvPicPr>
          <p:cNvPr id="10" name="Picture 9">
            <a:extLst>
              <a:ext uri="{FF2B5EF4-FFF2-40B4-BE49-F238E27FC236}">
                <a16:creationId xmlns:a16="http://schemas.microsoft.com/office/drawing/2014/main" id="{F2B3E905-0549-674B-A2FE-98A5B230B8A4}"/>
              </a:ext>
            </a:extLst>
          </p:cNvPr>
          <p:cNvPicPr>
            <a:picLocks noChangeAspect="1"/>
          </p:cNvPicPr>
          <p:nvPr/>
        </p:nvPicPr>
        <p:blipFill>
          <a:blip r:embed="rId4"/>
          <a:stretch>
            <a:fillRect/>
          </a:stretch>
        </p:blipFill>
        <p:spPr>
          <a:xfrm>
            <a:off x="5675795" y="1994678"/>
            <a:ext cx="3479800" cy="2362200"/>
          </a:xfrm>
          <a:prstGeom prst="rect">
            <a:avLst/>
          </a:prstGeom>
        </p:spPr>
      </p:pic>
      <p:sp>
        <p:nvSpPr>
          <p:cNvPr id="13" name="Rectangle 12">
            <a:extLst>
              <a:ext uri="{FF2B5EF4-FFF2-40B4-BE49-F238E27FC236}">
                <a16:creationId xmlns:a16="http://schemas.microsoft.com/office/drawing/2014/main" id="{85B2B5C8-256A-C24F-AEC4-4DF7810760FC}"/>
              </a:ext>
            </a:extLst>
          </p:cNvPr>
          <p:cNvSpPr/>
          <p:nvPr/>
        </p:nvSpPr>
        <p:spPr>
          <a:xfrm>
            <a:off x="5675795" y="1523996"/>
            <a:ext cx="831061" cy="369332"/>
          </a:xfrm>
          <a:prstGeom prst="rect">
            <a:avLst/>
          </a:prstGeom>
        </p:spPr>
        <p:txBody>
          <a:bodyPr wrap="none">
            <a:spAutoFit/>
          </a:bodyPr>
          <a:lstStyle/>
          <a:p>
            <a:r>
              <a:rPr lang="es-CL" dirty="0">
                <a:solidFill>
                  <a:srgbClr val="3333CC"/>
                </a:solidFill>
              </a:rPr>
              <a:t>Paleta</a:t>
            </a:r>
            <a:endParaRPr lang="en-US" dirty="0"/>
          </a:p>
        </p:txBody>
      </p:sp>
      <p:sp>
        <p:nvSpPr>
          <p:cNvPr id="14" name="Text Box 2">
            <a:extLst>
              <a:ext uri="{FF2B5EF4-FFF2-40B4-BE49-F238E27FC236}">
                <a16:creationId xmlns:a16="http://schemas.microsoft.com/office/drawing/2014/main" id="{9A898E81-7F1E-CD49-BFA2-39EE6EF7C693}"/>
              </a:ext>
            </a:extLst>
          </p:cNvPr>
          <p:cNvSpPr txBox="1">
            <a:spLocks noChangeArrowheads="1"/>
          </p:cNvSpPr>
          <p:nvPr/>
        </p:nvSpPr>
        <p:spPr bwMode="auto">
          <a:xfrm>
            <a:off x="609600" y="5340890"/>
            <a:ext cx="8210843" cy="1200329"/>
          </a:xfrm>
          <a:prstGeom prst="rect">
            <a:avLst/>
          </a:prstGeom>
          <a:solidFill>
            <a:schemeClr val="bg1"/>
          </a:solidFill>
          <a:ln w="9525">
            <a:noFill/>
            <a:miter lim="800000"/>
            <a:headEnd/>
            <a:tailEnd/>
          </a:ln>
        </p:spPr>
        <p:txBody>
          <a:bodyPr wrap="square">
            <a:prstTxWarp prst="textNoShape">
              <a:avLst/>
            </a:prstTxWarp>
            <a:spAutoFit/>
          </a:bodyPr>
          <a:lstStyle/>
          <a:p>
            <a:r>
              <a:rPr lang="es-CL" dirty="0">
                <a:solidFill>
                  <a:srgbClr val="3333CC"/>
                </a:solidFill>
              </a:rPr>
              <a:t>La imagen a color de N x M pixeles es almacenada como una matriz X de NxM pixeles que almacena índices de 0 a n-1, y una paleta de colores almacenada como una matriz de n x 3 elementos. Así, el color del pixel (i,j) de la imagen está definido en la fila k de la paleta, donde k = X(i,j).</a:t>
            </a:r>
            <a:endParaRPr lang="en-US" dirty="0">
              <a:solidFill>
                <a:srgbClr val="3333CC"/>
              </a:solidFill>
            </a:endParaRPr>
          </a:p>
        </p:txBody>
      </p:sp>
      <p:grpSp>
        <p:nvGrpSpPr>
          <p:cNvPr id="20" name="Group 19">
            <a:extLst>
              <a:ext uri="{FF2B5EF4-FFF2-40B4-BE49-F238E27FC236}">
                <a16:creationId xmlns:a16="http://schemas.microsoft.com/office/drawing/2014/main" id="{B000DC34-7C5E-1544-BF93-2630DD098CD2}"/>
              </a:ext>
            </a:extLst>
          </p:cNvPr>
          <p:cNvGrpSpPr/>
          <p:nvPr/>
        </p:nvGrpSpPr>
        <p:grpSpPr>
          <a:xfrm>
            <a:off x="3924887" y="2076064"/>
            <a:ext cx="5120639" cy="1214553"/>
            <a:chOff x="3924887" y="2329286"/>
            <a:chExt cx="5120639" cy="1214553"/>
          </a:xfrm>
        </p:grpSpPr>
        <p:sp>
          <p:nvSpPr>
            <p:cNvPr id="11" name="Oval 10">
              <a:extLst>
                <a:ext uri="{FF2B5EF4-FFF2-40B4-BE49-F238E27FC236}">
                  <a16:creationId xmlns:a16="http://schemas.microsoft.com/office/drawing/2014/main" id="{E7FAE832-63D3-6441-B4FC-2E6EE5D69E13}"/>
                </a:ext>
              </a:extLst>
            </p:cNvPr>
            <p:cNvSpPr/>
            <p:nvPr/>
          </p:nvSpPr>
          <p:spPr>
            <a:xfrm>
              <a:off x="3924887" y="2329286"/>
              <a:ext cx="309489" cy="309490"/>
            </a:xfrm>
            <a:prstGeom prst="ellipse">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 name="Straight Arrow Connector 14">
              <a:extLst>
                <a:ext uri="{FF2B5EF4-FFF2-40B4-BE49-F238E27FC236}">
                  <a16:creationId xmlns:a16="http://schemas.microsoft.com/office/drawing/2014/main" id="{BC8F0C2F-66EB-0C44-A3C6-BF2B090604E4}"/>
                </a:ext>
              </a:extLst>
            </p:cNvPr>
            <p:cNvCxnSpPr>
              <a:cxnSpLocks/>
              <a:stCxn id="11" idx="5"/>
            </p:cNvCxnSpPr>
            <p:nvPr/>
          </p:nvCxnSpPr>
          <p:spPr>
            <a:xfrm>
              <a:off x="4189052" y="2593452"/>
              <a:ext cx="1691243" cy="835548"/>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16" name="Rectangle 15">
              <a:extLst>
                <a:ext uri="{FF2B5EF4-FFF2-40B4-BE49-F238E27FC236}">
                  <a16:creationId xmlns:a16="http://schemas.microsoft.com/office/drawing/2014/main" id="{8814C594-BB00-4841-AF58-06BAB009EFFC}"/>
                </a:ext>
              </a:extLst>
            </p:cNvPr>
            <p:cNvSpPr/>
            <p:nvPr/>
          </p:nvSpPr>
          <p:spPr>
            <a:xfrm>
              <a:off x="6506856" y="3291839"/>
              <a:ext cx="2538670" cy="252000"/>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991780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up)">
                                      <p:cBhvr>
                                        <p:cTn id="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9811" name="Picture 3"/>
          <p:cNvPicPr>
            <a:picLocks noGrp="1" noChangeAspect="1" noChangeArrowheads="1"/>
          </p:cNvPicPr>
          <p:nvPr>
            <p:ph type="body" idx="1"/>
          </p:nvPr>
        </p:nvPicPr>
        <p:blipFill>
          <a:blip r:embed="rId3"/>
          <a:srcRect/>
          <a:stretch>
            <a:fillRect/>
          </a:stretch>
        </p:blipFill>
        <p:spPr bwMode="auto">
          <a:xfrm>
            <a:off x="889000" y="1638300"/>
            <a:ext cx="5408613" cy="4525963"/>
          </a:xfrm>
          <a:noFill/>
          <a:ln>
            <a:miter lim="800000"/>
            <a:headEnd/>
            <a:tailEnd/>
          </a:ln>
        </p:spPr>
      </p:pic>
      <p:sp>
        <p:nvSpPr>
          <p:cNvPr id="119812" name="Rectangle 4"/>
          <p:cNvSpPr>
            <a:spLocks noChangeArrowheads="1"/>
          </p:cNvSpPr>
          <p:nvPr/>
        </p:nvSpPr>
        <p:spPr bwMode="auto">
          <a:xfrm>
            <a:off x="-1270000" y="609600"/>
            <a:ext cx="3771900" cy="5118100"/>
          </a:xfrm>
          <a:prstGeom prst="rect">
            <a:avLst/>
          </a:prstGeom>
          <a:solidFill>
            <a:schemeClr val="bg1"/>
          </a:solidFill>
          <a:ln w="9525">
            <a:noFill/>
            <a:miter lim="800000"/>
            <a:headEnd/>
            <a:tailEnd/>
          </a:ln>
        </p:spPr>
        <p:txBody>
          <a:bodyPr wrap="none" anchor="ctr">
            <a:prstTxWarp prst="textNoShape">
              <a:avLst/>
            </a:prstTxWarp>
          </a:bodyPr>
          <a:lstStyle/>
          <a:p>
            <a:endParaRPr lang="es-ES_tradnl"/>
          </a:p>
        </p:txBody>
      </p:sp>
      <p:sp>
        <p:nvSpPr>
          <p:cNvPr id="2" name="TextBox 1"/>
          <p:cNvSpPr txBox="1"/>
          <p:nvPr/>
        </p:nvSpPr>
        <p:spPr>
          <a:xfrm>
            <a:off x="101604" y="6604000"/>
            <a:ext cx="6883966" cy="246221"/>
          </a:xfrm>
          <a:prstGeom prst="rect">
            <a:avLst/>
          </a:prstGeom>
          <a:noFill/>
        </p:spPr>
        <p:txBody>
          <a:bodyPr wrap="none" rtlCol="0">
            <a:spAutoFit/>
          </a:bodyPr>
          <a:lstStyle/>
          <a:p>
            <a:r>
              <a:rPr lang="en-US" sz="1000" dirty="0">
                <a:solidFill>
                  <a:schemeClr val="bg1">
                    <a:lumMod val="50000"/>
                  </a:schemeClr>
                </a:solidFill>
              </a:rPr>
              <a:t>R. Gonzalez, R. Woods, S. </a:t>
            </a:r>
            <a:r>
              <a:rPr lang="en-US" sz="1000" dirty="0" err="1">
                <a:solidFill>
                  <a:schemeClr val="bg1">
                    <a:lumMod val="50000"/>
                  </a:schemeClr>
                </a:solidFill>
              </a:rPr>
              <a:t>Eddins</a:t>
            </a:r>
            <a:r>
              <a:rPr lang="en-US" sz="1000" dirty="0">
                <a:solidFill>
                  <a:schemeClr val="bg1">
                    <a:lumMod val="50000"/>
                  </a:schemeClr>
                </a:solidFill>
              </a:rPr>
              <a:t> (2009): </a:t>
            </a:r>
            <a:r>
              <a:rPr lang="en-US" sz="1000" dirty="0">
                <a:solidFill>
                  <a:schemeClr val="bg1">
                    <a:lumMod val="50000"/>
                  </a:schemeClr>
                </a:solidFill>
                <a:hlinkClick r:id="rId4"/>
              </a:rPr>
              <a:t>Digital Image Processing Using MATLAB, 2nd edition. Gatesmark Publishing.</a:t>
            </a:r>
            <a:endParaRPr lang="en-US" sz="1000" dirty="0">
              <a:solidFill>
                <a:schemeClr val="bg1">
                  <a:lumMod val="50000"/>
                </a:schemeClr>
              </a:solidFill>
            </a:endParaRPr>
          </a:p>
        </p:txBody>
      </p:sp>
      <p:sp>
        <p:nvSpPr>
          <p:cNvPr id="6" name="Text Box 2">
            <a:extLst>
              <a:ext uri="{FF2B5EF4-FFF2-40B4-BE49-F238E27FC236}">
                <a16:creationId xmlns:a16="http://schemas.microsoft.com/office/drawing/2014/main" id="{53613146-E34D-AE4E-AC3D-89639EFE86D9}"/>
              </a:ext>
            </a:extLst>
          </p:cNvPr>
          <p:cNvSpPr txBox="1">
            <a:spLocks noChangeArrowheads="1"/>
          </p:cNvSpPr>
          <p:nvPr/>
        </p:nvSpPr>
        <p:spPr bwMode="auto">
          <a:xfrm>
            <a:off x="176213" y="76200"/>
            <a:ext cx="2685351" cy="369332"/>
          </a:xfrm>
          <a:prstGeom prst="rect">
            <a:avLst/>
          </a:prstGeom>
          <a:solidFill>
            <a:schemeClr val="bg1"/>
          </a:solidFill>
          <a:ln w="9525">
            <a:noFill/>
            <a:miter lim="800000"/>
            <a:headEnd/>
            <a:tailEnd/>
          </a:ln>
        </p:spPr>
        <p:txBody>
          <a:bodyPr wrap="none">
            <a:prstTxWarp prst="textNoShape">
              <a:avLst/>
            </a:prstTxWarp>
            <a:spAutoFit/>
          </a:bodyPr>
          <a:lstStyle/>
          <a:p>
            <a:r>
              <a:rPr lang="es-CL" dirty="0">
                <a:solidFill>
                  <a:srgbClr val="3333CC"/>
                </a:solidFill>
              </a:rPr>
              <a:t>[ Espacio de Color RGB ]</a:t>
            </a:r>
            <a:endParaRPr lang="en-US" dirty="0">
              <a:solidFill>
                <a:srgbClr val="3333CC"/>
              </a:solidFill>
            </a:endParaRPr>
          </a:p>
        </p:txBody>
      </p:sp>
    </p:spTree>
    <p:extLst>
      <p:ext uri="{BB962C8B-B14F-4D97-AF65-F5344CB8AC3E}">
        <p14:creationId xmlns:p14="http://schemas.microsoft.com/office/powerpoint/2010/main" val="9018488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9332" name="Picture 6"/>
          <p:cNvPicPr>
            <a:picLocks noGrp="1" noChangeAspect="1" noChangeArrowheads="1"/>
          </p:cNvPicPr>
          <p:nvPr>
            <p:ph type="body" idx="1"/>
          </p:nvPr>
        </p:nvPicPr>
        <p:blipFill>
          <a:blip r:embed="rId4"/>
          <a:srcRect/>
          <a:stretch>
            <a:fillRect/>
          </a:stretch>
        </p:blipFill>
        <p:spPr bwMode="auto">
          <a:xfrm>
            <a:off x="457200" y="2171700"/>
            <a:ext cx="8229600" cy="3381375"/>
          </a:xfrm>
          <a:noFill/>
          <a:ln>
            <a:miter lim="800000"/>
            <a:headEnd/>
            <a:tailEnd/>
          </a:ln>
        </p:spPr>
      </p:pic>
      <p:graphicFrame>
        <p:nvGraphicFramePr>
          <p:cNvPr id="99330" name="Object 2"/>
          <p:cNvGraphicFramePr>
            <a:graphicFrameLocks noChangeAspect="1"/>
          </p:cNvGraphicFramePr>
          <p:nvPr/>
        </p:nvGraphicFramePr>
        <p:xfrm>
          <a:off x="1724025" y="5776913"/>
          <a:ext cx="3716338" cy="633412"/>
        </p:xfrm>
        <a:graphic>
          <a:graphicData uri="http://schemas.openxmlformats.org/presentationml/2006/ole">
            <mc:AlternateContent xmlns:mc="http://schemas.openxmlformats.org/markup-compatibility/2006">
              <mc:Choice xmlns:v="urn:schemas-microsoft-com:vml" Requires="v">
                <p:oleObj spid="_x0000_s111640" name="EcuaciÛn" r:id="rId5" imgW="1638300" imgH="279400" progId="Equation.3">
                  <p:embed/>
                </p:oleObj>
              </mc:Choice>
              <mc:Fallback>
                <p:oleObj name="EcuaciÛn" r:id="rId5" imgW="1638300" imgH="2794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24025" y="5776913"/>
                        <a:ext cx="3716338" cy="633412"/>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sp>
        <p:nvSpPr>
          <p:cNvPr id="99333" name="Rectangle 8"/>
          <p:cNvSpPr>
            <a:spLocks noChangeArrowheads="1"/>
          </p:cNvSpPr>
          <p:nvPr/>
        </p:nvSpPr>
        <p:spPr bwMode="auto">
          <a:xfrm>
            <a:off x="-1270000" y="4927600"/>
            <a:ext cx="10033000" cy="800100"/>
          </a:xfrm>
          <a:prstGeom prst="rect">
            <a:avLst/>
          </a:prstGeom>
          <a:solidFill>
            <a:schemeClr val="bg1"/>
          </a:solidFill>
          <a:ln w="9525">
            <a:noFill/>
            <a:miter lim="800000"/>
            <a:headEnd/>
            <a:tailEnd/>
          </a:ln>
        </p:spPr>
        <p:txBody>
          <a:bodyPr wrap="none" anchor="ctr">
            <a:prstTxWarp prst="textNoShape">
              <a:avLst/>
            </a:prstTxWarp>
          </a:bodyPr>
          <a:lstStyle/>
          <a:p>
            <a:endParaRPr lang="es-ES_tradnl"/>
          </a:p>
        </p:txBody>
      </p:sp>
      <p:sp>
        <p:nvSpPr>
          <p:cNvPr id="6" name="Text Box 2">
            <a:extLst>
              <a:ext uri="{FF2B5EF4-FFF2-40B4-BE49-F238E27FC236}">
                <a16:creationId xmlns:a16="http://schemas.microsoft.com/office/drawing/2014/main" id="{95BD330C-BFC1-3540-A3F1-20EC1DC617D3}"/>
              </a:ext>
            </a:extLst>
          </p:cNvPr>
          <p:cNvSpPr txBox="1">
            <a:spLocks noChangeArrowheads="1"/>
          </p:cNvSpPr>
          <p:nvPr/>
        </p:nvSpPr>
        <p:spPr bwMode="auto">
          <a:xfrm>
            <a:off x="176213" y="76200"/>
            <a:ext cx="2685351" cy="369332"/>
          </a:xfrm>
          <a:prstGeom prst="rect">
            <a:avLst/>
          </a:prstGeom>
          <a:solidFill>
            <a:schemeClr val="bg1"/>
          </a:solidFill>
          <a:ln w="9525">
            <a:noFill/>
            <a:miter lim="800000"/>
            <a:headEnd/>
            <a:tailEnd/>
          </a:ln>
        </p:spPr>
        <p:txBody>
          <a:bodyPr wrap="none">
            <a:prstTxWarp prst="textNoShape">
              <a:avLst/>
            </a:prstTxWarp>
            <a:spAutoFit/>
          </a:bodyPr>
          <a:lstStyle/>
          <a:p>
            <a:r>
              <a:rPr lang="es-CL" dirty="0">
                <a:solidFill>
                  <a:srgbClr val="3333CC"/>
                </a:solidFill>
              </a:rPr>
              <a:t>[ Espacio de Color RGB ]</a:t>
            </a:r>
            <a:endParaRPr lang="en-US" dirty="0">
              <a:solidFill>
                <a:srgbClr val="3333CC"/>
              </a:solidFill>
            </a:endParaRPr>
          </a:p>
        </p:txBody>
      </p:sp>
    </p:spTree>
    <p:extLst>
      <p:ext uri="{BB962C8B-B14F-4D97-AF65-F5344CB8AC3E}">
        <p14:creationId xmlns:p14="http://schemas.microsoft.com/office/powerpoint/2010/main" val="34593516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descr="Screen Shot 2014-09-17 at 9.14.18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81000"/>
            <a:ext cx="9144000" cy="6077415"/>
          </a:xfrm>
          <a:prstGeom prst="rect">
            <a:avLst/>
          </a:prstGeom>
        </p:spPr>
      </p:pic>
    </p:spTree>
    <p:extLst>
      <p:ext uri="{BB962C8B-B14F-4D97-AF65-F5344CB8AC3E}">
        <p14:creationId xmlns:p14="http://schemas.microsoft.com/office/powerpoint/2010/main" val="26646917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800px-HSV_color_solid_cylinder_alpha_lowgamma.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9065" y="872062"/>
            <a:ext cx="7078156" cy="5308617"/>
          </a:xfrm>
          <a:prstGeom prst="rect">
            <a:avLst/>
          </a:prstGeom>
        </p:spPr>
      </p:pic>
      <p:sp>
        <p:nvSpPr>
          <p:cNvPr id="4" name="Text Box 2">
            <a:extLst>
              <a:ext uri="{FF2B5EF4-FFF2-40B4-BE49-F238E27FC236}">
                <a16:creationId xmlns:a16="http://schemas.microsoft.com/office/drawing/2014/main" id="{D1E949E9-3107-CC4A-9B5B-2032254C1BCB}"/>
              </a:ext>
            </a:extLst>
          </p:cNvPr>
          <p:cNvSpPr txBox="1">
            <a:spLocks noChangeArrowheads="1"/>
          </p:cNvSpPr>
          <p:nvPr/>
        </p:nvSpPr>
        <p:spPr bwMode="auto">
          <a:xfrm>
            <a:off x="176213" y="76200"/>
            <a:ext cx="2662908" cy="369332"/>
          </a:xfrm>
          <a:prstGeom prst="rect">
            <a:avLst/>
          </a:prstGeom>
          <a:solidFill>
            <a:schemeClr val="bg1"/>
          </a:solidFill>
          <a:ln w="9525">
            <a:noFill/>
            <a:miter lim="800000"/>
            <a:headEnd/>
            <a:tailEnd/>
          </a:ln>
        </p:spPr>
        <p:txBody>
          <a:bodyPr wrap="none">
            <a:prstTxWarp prst="textNoShape">
              <a:avLst/>
            </a:prstTxWarp>
            <a:spAutoFit/>
          </a:bodyPr>
          <a:lstStyle/>
          <a:p>
            <a:r>
              <a:rPr lang="es-CL" dirty="0">
                <a:solidFill>
                  <a:srgbClr val="3333CC"/>
                </a:solidFill>
              </a:rPr>
              <a:t>[ Espacio de Color HSV ]</a:t>
            </a:r>
            <a:endParaRPr lang="en-US" dirty="0">
              <a:solidFill>
                <a:srgbClr val="3333CC"/>
              </a:solidFill>
            </a:endParaRPr>
          </a:p>
        </p:txBody>
      </p:sp>
    </p:spTree>
    <p:extLst>
      <p:ext uri="{BB962C8B-B14F-4D97-AF65-F5344CB8AC3E}">
        <p14:creationId xmlns:p14="http://schemas.microsoft.com/office/powerpoint/2010/main" val="16681222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ChangeArrowheads="1"/>
          </p:cNvSpPr>
          <p:nvPr/>
        </p:nvSpPr>
        <p:spPr bwMode="auto">
          <a:xfrm>
            <a:off x="733425" y="2192338"/>
            <a:ext cx="7932738" cy="366712"/>
          </a:xfrm>
          <a:prstGeom prst="rect">
            <a:avLst/>
          </a:prstGeom>
          <a:noFill/>
          <a:ln w="9525">
            <a:noFill/>
            <a:miter lim="800000"/>
            <a:headEnd/>
            <a:tailEnd/>
          </a:ln>
        </p:spPr>
        <p:txBody>
          <a:bodyPr wrap="none">
            <a:prstTxWarp prst="textNoShape">
              <a:avLst/>
            </a:prstTxWarp>
            <a:spAutoFit/>
          </a:bodyPr>
          <a:lstStyle/>
          <a:p>
            <a:r>
              <a:rPr lang="es-ES" dirty="0">
                <a:solidFill>
                  <a:srgbClr val="0000FF"/>
                </a:solidFill>
              </a:rPr>
              <a:t>http://www.dynamicdrive.com/dynamicindex11/yuicolorpicker/index.htm</a:t>
            </a:r>
          </a:p>
        </p:txBody>
      </p:sp>
      <p:sp>
        <p:nvSpPr>
          <p:cNvPr id="109571" name="Text Box 3"/>
          <p:cNvSpPr txBox="1">
            <a:spLocks noChangeArrowheads="1"/>
          </p:cNvSpPr>
          <p:nvPr/>
        </p:nvSpPr>
        <p:spPr bwMode="auto">
          <a:xfrm>
            <a:off x="695325" y="1065213"/>
            <a:ext cx="2020888" cy="366712"/>
          </a:xfrm>
          <a:prstGeom prst="rect">
            <a:avLst/>
          </a:prstGeom>
          <a:noFill/>
          <a:ln w="9525">
            <a:noFill/>
            <a:miter lim="800000"/>
            <a:headEnd/>
            <a:tailEnd/>
          </a:ln>
        </p:spPr>
        <p:txBody>
          <a:bodyPr wrap="none">
            <a:prstTxWarp prst="textNoShape">
              <a:avLst/>
            </a:prstTxWarp>
            <a:spAutoFit/>
          </a:bodyPr>
          <a:lstStyle/>
          <a:p>
            <a:r>
              <a:rPr lang="es-CL">
                <a:solidFill>
                  <a:srgbClr val="0000FF"/>
                </a:solidFill>
              </a:rPr>
              <a:t>Color Picker Tool:</a:t>
            </a:r>
            <a:endParaRPr lang="es-ES">
              <a:solidFill>
                <a:srgbClr val="0000FF"/>
              </a:solidFill>
            </a:endParaRPr>
          </a:p>
        </p:txBody>
      </p:sp>
      <p:pic>
        <p:nvPicPr>
          <p:cNvPr id="109572" name="Picture 4" descr="A screenshot of the Yahoo Color Picker.">
            <a:hlinkClick r:id="rId3" tooltip="A screenshot of the Yahoo Color Picker."/>
          </p:cNvPr>
          <p:cNvPicPr>
            <a:picLocks noChangeAspect="1" noChangeArrowheads="1"/>
          </p:cNvPicPr>
          <p:nvPr/>
        </p:nvPicPr>
        <p:blipFill>
          <a:blip r:embed="rId4"/>
          <a:srcRect/>
          <a:stretch>
            <a:fillRect/>
          </a:stretch>
        </p:blipFill>
        <p:spPr bwMode="auto">
          <a:xfrm>
            <a:off x="1920875" y="2878138"/>
            <a:ext cx="4708525" cy="3155950"/>
          </a:xfrm>
          <a:prstGeom prst="rect">
            <a:avLst/>
          </a:prstGeom>
          <a:noFill/>
          <a:ln w="9525">
            <a:noFill/>
            <a:miter lim="800000"/>
            <a:headEnd/>
            <a:tailEnd/>
          </a:ln>
        </p:spPr>
      </p:pic>
      <p:cxnSp>
        <p:nvCxnSpPr>
          <p:cNvPr id="3" name="Straight Arrow Connector 2"/>
          <p:cNvCxnSpPr/>
          <p:nvPr/>
        </p:nvCxnSpPr>
        <p:spPr>
          <a:xfrm flipV="1">
            <a:off x="2235200" y="6451600"/>
            <a:ext cx="2540000" cy="1693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flipV="1">
            <a:off x="1320821" y="3251222"/>
            <a:ext cx="0" cy="226906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flipV="1">
            <a:off x="5113816" y="3234292"/>
            <a:ext cx="0" cy="226906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5" name="TextBox 4"/>
          <p:cNvSpPr txBox="1"/>
          <p:nvPr/>
        </p:nvSpPr>
        <p:spPr>
          <a:xfrm>
            <a:off x="4944533" y="2794000"/>
            <a:ext cx="335699" cy="369332"/>
          </a:xfrm>
          <a:prstGeom prst="rect">
            <a:avLst/>
          </a:prstGeom>
          <a:noFill/>
        </p:spPr>
        <p:txBody>
          <a:bodyPr wrap="none" rtlCol="0">
            <a:spAutoFit/>
          </a:bodyPr>
          <a:lstStyle/>
          <a:p>
            <a:r>
              <a:rPr lang="en-US" dirty="0"/>
              <a:t>H</a:t>
            </a:r>
          </a:p>
        </p:txBody>
      </p:sp>
      <p:sp>
        <p:nvSpPr>
          <p:cNvPr id="12" name="TextBox 11"/>
          <p:cNvSpPr txBox="1"/>
          <p:nvPr/>
        </p:nvSpPr>
        <p:spPr>
          <a:xfrm>
            <a:off x="4910666" y="6265333"/>
            <a:ext cx="295686" cy="369332"/>
          </a:xfrm>
          <a:prstGeom prst="rect">
            <a:avLst/>
          </a:prstGeom>
          <a:noFill/>
        </p:spPr>
        <p:txBody>
          <a:bodyPr wrap="none" rtlCol="0">
            <a:spAutoFit/>
          </a:bodyPr>
          <a:lstStyle/>
          <a:p>
            <a:r>
              <a:rPr lang="en-US" dirty="0"/>
              <a:t>S</a:t>
            </a:r>
          </a:p>
        </p:txBody>
      </p:sp>
      <p:sp>
        <p:nvSpPr>
          <p:cNvPr id="13" name="TextBox 12"/>
          <p:cNvSpPr txBox="1"/>
          <p:nvPr/>
        </p:nvSpPr>
        <p:spPr>
          <a:xfrm>
            <a:off x="965199" y="4165600"/>
            <a:ext cx="335699" cy="369332"/>
          </a:xfrm>
          <a:prstGeom prst="rect">
            <a:avLst/>
          </a:prstGeom>
          <a:noFill/>
        </p:spPr>
        <p:txBody>
          <a:bodyPr wrap="none" rtlCol="0">
            <a:spAutoFit/>
          </a:bodyPr>
          <a:lstStyle/>
          <a:p>
            <a:r>
              <a:rPr lang="en-US" dirty="0"/>
              <a:t>V</a:t>
            </a:r>
          </a:p>
        </p:txBody>
      </p:sp>
      <p:sp>
        <p:nvSpPr>
          <p:cNvPr id="14" name="Text Box 2">
            <a:extLst>
              <a:ext uri="{FF2B5EF4-FFF2-40B4-BE49-F238E27FC236}">
                <a16:creationId xmlns:a16="http://schemas.microsoft.com/office/drawing/2014/main" id="{BC527D8D-510F-1C46-8E7E-07DD19122CA9}"/>
              </a:ext>
            </a:extLst>
          </p:cNvPr>
          <p:cNvSpPr txBox="1">
            <a:spLocks noChangeArrowheads="1"/>
          </p:cNvSpPr>
          <p:nvPr/>
        </p:nvSpPr>
        <p:spPr bwMode="auto">
          <a:xfrm>
            <a:off x="176213" y="76200"/>
            <a:ext cx="2662908" cy="369332"/>
          </a:xfrm>
          <a:prstGeom prst="rect">
            <a:avLst/>
          </a:prstGeom>
          <a:solidFill>
            <a:schemeClr val="bg1"/>
          </a:solidFill>
          <a:ln w="9525">
            <a:noFill/>
            <a:miter lim="800000"/>
            <a:headEnd/>
            <a:tailEnd/>
          </a:ln>
        </p:spPr>
        <p:txBody>
          <a:bodyPr wrap="none">
            <a:prstTxWarp prst="textNoShape">
              <a:avLst/>
            </a:prstTxWarp>
            <a:spAutoFit/>
          </a:bodyPr>
          <a:lstStyle/>
          <a:p>
            <a:r>
              <a:rPr lang="es-CL" dirty="0">
                <a:solidFill>
                  <a:srgbClr val="3333CC"/>
                </a:solidFill>
              </a:rPr>
              <a:t>[ Espacio de Color HSV ]</a:t>
            </a:r>
            <a:endParaRPr lang="en-US" dirty="0">
              <a:solidFill>
                <a:srgbClr val="3333CC"/>
              </a:solidFill>
            </a:endParaRPr>
          </a:p>
        </p:txBody>
      </p:sp>
    </p:spTree>
    <p:extLst>
      <p:ext uri="{BB962C8B-B14F-4D97-AF65-F5344CB8AC3E}">
        <p14:creationId xmlns:p14="http://schemas.microsoft.com/office/powerpoint/2010/main" val="5661738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hsv-samples.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9576" y="1625599"/>
            <a:ext cx="4675090" cy="3555702"/>
          </a:xfrm>
          <a:prstGeom prst="rect">
            <a:avLst/>
          </a:prstGeom>
        </p:spPr>
      </p:pic>
      <p:sp>
        <p:nvSpPr>
          <p:cNvPr id="4" name="Text Box 2">
            <a:extLst>
              <a:ext uri="{FF2B5EF4-FFF2-40B4-BE49-F238E27FC236}">
                <a16:creationId xmlns:a16="http://schemas.microsoft.com/office/drawing/2014/main" id="{5C246A71-A79B-5448-9EA9-5BF271E323D2}"/>
              </a:ext>
            </a:extLst>
          </p:cNvPr>
          <p:cNvSpPr txBox="1">
            <a:spLocks noChangeArrowheads="1"/>
          </p:cNvSpPr>
          <p:nvPr/>
        </p:nvSpPr>
        <p:spPr bwMode="auto">
          <a:xfrm>
            <a:off x="176213" y="76200"/>
            <a:ext cx="2662908" cy="369332"/>
          </a:xfrm>
          <a:prstGeom prst="rect">
            <a:avLst/>
          </a:prstGeom>
          <a:solidFill>
            <a:schemeClr val="bg1"/>
          </a:solidFill>
          <a:ln w="9525">
            <a:noFill/>
            <a:miter lim="800000"/>
            <a:headEnd/>
            <a:tailEnd/>
          </a:ln>
        </p:spPr>
        <p:txBody>
          <a:bodyPr wrap="none">
            <a:prstTxWarp prst="textNoShape">
              <a:avLst/>
            </a:prstTxWarp>
            <a:spAutoFit/>
          </a:bodyPr>
          <a:lstStyle/>
          <a:p>
            <a:r>
              <a:rPr lang="es-CL" dirty="0">
                <a:solidFill>
                  <a:srgbClr val="3333CC"/>
                </a:solidFill>
              </a:rPr>
              <a:t>[ Espacio de Color HSV ]</a:t>
            </a:r>
            <a:endParaRPr lang="en-US" dirty="0">
              <a:solidFill>
                <a:srgbClr val="3333CC"/>
              </a:solidFill>
            </a:endParaRPr>
          </a:p>
        </p:txBody>
      </p:sp>
    </p:spTree>
    <p:extLst>
      <p:ext uri="{BB962C8B-B14F-4D97-AF65-F5344CB8AC3E}">
        <p14:creationId xmlns:p14="http://schemas.microsoft.com/office/powerpoint/2010/main" val="9352803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5-10-14 at 10.14.36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1986" y="767216"/>
            <a:ext cx="5808134" cy="3584708"/>
          </a:xfrm>
          <a:prstGeom prst="rect">
            <a:avLst/>
          </a:prstGeom>
        </p:spPr>
      </p:pic>
      <p:pic>
        <p:nvPicPr>
          <p:cNvPr id="5" name="Picture 4" descr="Screen Shot 2015-10-14 at 10.15.08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26461" y="2154765"/>
            <a:ext cx="4305300" cy="4330700"/>
          </a:xfrm>
          <a:prstGeom prst="rect">
            <a:avLst/>
          </a:prstGeom>
        </p:spPr>
      </p:pic>
      <p:sp>
        <p:nvSpPr>
          <p:cNvPr id="7" name="Rectangle 6"/>
          <p:cNvSpPr/>
          <p:nvPr/>
        </p:nvSpPr>
        <p:spPr>
          <a:xfrm>
            <a:off x="541866" y="474133"/>
            <a:ext cx="4047067" cy="52493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 Box 2">
            <a:extLst>
              <a:ext uri="{FF2B5EF4-FFF2-40B4-BE49-F238E27FC236}">
                <a16:creationId xmlns:a16="http://schemas.microsoft.com/office/drawing/2014/main" id="{60E51699-DFD3-9F4C-AE44-1F0C1B82F2FE}"/>
              </a:ext>
            </a:extLst>
          </p:cNvPr>
          <p:cNvSpPr txBox="1">
            <a:spLocks noChangeArrowheads="1"/>
          </p:cNvSpPr>
          <p:nvPr/>
        </p:nvSpPr>
        <p:spPr bwMode="auto">
          <a:xfrm>
            <a:off x="176213" y="76200"/>
            <a:ext cx="2662908" cy="369332"/>
          </a:xfrm>
          <a:prstGeom prst="rect">
            <a:avLst/>
          </a:prstGeom>
          <a:solidFill>
            <a:schemeClr val="bg1"/>
          </a:solidFill>
          <a:ln w="9525">
            <a:noFill/>
            <a:miter lim="800000"/>
            <a:headEnd/>
            <a:tailEnd/>
          </a:ln>
        </p:spPr>
        <p:txBody>
          <a:bodyPr wrap="none">
            <a:prstTxWarp prst="textNoShape">
              <a:avLst/>
            </a:prstTxWarp>
            <a:spAutoFit/>
          </a:bodyPr>
          <a:lstStyle/>
          <a:p>
            <a:r>
              <a:rPr lang="es-CL" dirty="0">
                <a:solidFill>
                  <a:srgbClr val="3333CC"/>
                </a:solidFill>
              </a:rPr>
              <a:t>[ Espacio de Color HSV ]</a:t>
            </a:r>
            <a:endParaRPr lang="en-US" dirty="0">
              <a:solidFill>
                <a:srgbClr val="3333CC"/>
              </a:solidFill>
            </a:endParaRPr>
          </a:p>
        </p:txBody>
      </p:sp>
      <p:sp>
        <p:nvSpPr>
          <p:cNvPr id="6" name="Text Box 5"/>
          <p:cNvSpPr txBox="1">
            <a:spLocks noChangeArrowheads="1"/>
          </p:cNvSpPr>
          <p:nvPr/>
        </p:nvSpPr>
        <p:spPr bwMode="auto">
          <a:xfrm>
            <a:off x="123079" y="737456"/>
            <a:ext cx="3720890" cy="523220"/>
          </a:xfrm>
          <a:prstGeom prst="rect">
            <a:avLst/>
          </a:prstGeom>
          <a:solidFill>
            <a:schemeClr val="bg1"/>
          </a:solidFill>
          <a:ln w="9525">
            <a:noFill/>
            <a:miter lim="800000"/>
            <a:headEnd/>
            <a:tailEnd/>
          </a:ln>
        </p:spPr>
        <p:txBody>
          <a:bodyPr wrap="none">
            <a:prstTxWarp prst="textNoShape">
              <a:avLst/>
            </a:prstTxWarp>
            <a:spAutoFit/>
          </a:bodyPr>
          <a:lstStyle/>
          <a:p>
            <a:r>
              <a:rPr lang="es-CL" sz="2800" dirty="0">
                <a:solidFill>
                  <a:srgbClr val="3333CC"/>
                </a:solidFill>
              </a:rPr>
              <a:t>Conversión RGB a HSV</a:t>
            </a:r>
            <a:endParaRPr lang="en-US" sz="2800" dirty="0">
              <a:solidFill>
                <a:srgbClr val="3333CC"/>
              </a:solidFill>
            </a:endParaRPr>
          </a:p>
        </p:txBody>
      </p:sp>
    </p:spTree>
    <p:extLst>
      <p:ext uri="{BB962C8B-B14F-4D97-AF65-F5344CB8AC3E}">
        <p14:creationId xmlns:p14="http://schemas.microsoft.com/office/powerpoint/2010/main" val="37760944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5-10-14 at 10.16.17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4300" y="774700"/>
            <a:ext cx="6362700" cy="5308600"/>
          </a:xfrm>
          <a:prstGeom prst="rect">
            <a:avLst/>
          </a:prstGeom>
        </p:spPr>
      </p:pic>
      <p:sp>
        <p:nvSpPr>
          <p:cNvPr id="7" name="Rectangle 6"/>
          <p:cNvSpPr/>
          <p:nvPr/>
        </p:nvSpPr>
        <p:spPr>
          <a:xfrm>
            <a:off x="1439336" y="711198"/>
            <a:ext cx="4047067" cy="52493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 Box 5">
            <a:extLst>
              <a:ext uri="{FF2B5EF4-FFF2-40B4-BE49-F238E27FC236}">
                <a16:creationId xmlns:a16="http://schemas.microsoft.com/office/drawing/2014/main" id="{3E4FAE50-B8B6-1B42-B1BC-B9192383B53C}"/>
              </a:ext>
            </a:extLst>
          </p:cNvPr>
          <p:cNvSpPr txBox="1">
            <a:spLocks noChangeArrowheads="1"/>
          </p:cNvSpPr>
          <p:nvPr/>
        </p:nvSpPr>
        <p:spPr bwMode="auto">
          <a:xfrm>
            <a:off x="176213" y="711198"/>
            <a:ext cx="3720890" cy="523220"/>
          </a:xfrm>
          <a:prstGeom prst="rect">
            <a:avLst/>
          </a:prstGeom>
          <a:solidFill>
            <a:schemeClr val="bg1"/>
          </a:solidFill>
          <a:ln w="9525">
            <a:noFill/>
            <a:miter lim="800000"/>
            <a:headEnd/>
            <a:tailEnd/>
          </a:ln>
        </p:spPr>
        <p:txBody>
          <a:bodyPr wrap="none">
            <a:prstTxWarp prst="textNoShape">
              <a:avLst/>
            </a:prstTxWarp>
            <a:spAutoFit/>
          </a:bodyPr>
          <a:lstStyle/>
          <a:p>
            <a:r>
              <a:rPr lang="es-CL" sz="2800" dirty="0">
                <a:solidFill>
                  <a:srgbClr val="3333CC"/>
                </a:solidFill>
              </a:rPr>
              <a:t>Conversión HSV a RGB</a:t>
            </a:r>
            <a:endParaRPr lang="en-US" sz="2800" dirty="0">
              <a:solidFill>
                <a:srgbClr val="3333CC"/>
              </a:solidFill>
            </a:endParaRPr>
          </a:p>
        </p:txBody>
      </p:sp>
      <p:sp>
        <p:nvSpPr>
          <p:cNvPr id="8" name="Text Box 2">
            <a:extLst>
              <a:ext uri="{FF2B5EF4-FFF2-40B4-BE49-F238E27FC236}">
                <a16:creationId xmlns:a16="http://schemas.microsoft.com/office/drawing/2014/main" id="{B7D9A631-F10E-A54E-B4F5-716D5DDDD927}"/>
              </a:ext>
            </a:extLst>
          </p:cNvPr>
          <p:cNvSpPr txBox="1">
            <a:spLocks noChangeArrowheads="1"/>
          </p:cNvSpPr>
          <p:nvPr/>
        </p:nvSpPr>
        <p:spPr bwMode="auto">
          <a:xfrm>
            <a:off x="176213" y="76200"/>
            <a:ext cx="2662908" cy="369332"/>
          </a:xfrm>
          <a:prstGeom prst="rect">
            <a:avLst/>
          </a:prstGeom>
          <a:solidFill>
            <a:schemeClr val="bg1"/>
          </a:solidFill>
          <a:ln w="9525">
            <a:noFill/>
            <a:miter lim="800000"/>
            <a:headEnd/>
            <a:tailEnd/>
          </a:ln>
        </p:spPr>
        <p:txBody>
          <a:bodyPr wrap="none">
            <a:prstTxWarp prst="textNoShape">
              <a:avLst/>
            </a:prstTxWarp>
            <a:spAutoFit/>
          </a:bodyPr>
          <a:lstStyle/>
          <a:p>
            <a:r>
              <a:rPr lang="es-CL" dirty="0">
                <a:solidFill>
                  <a:srgbClr val="3333CC"/>
                </a:solidFill>
              </a:rPr>
              <a:t>[ Espacio de Color HSV ]</a:t>
            </a:r>
            <a:endParaRPr lang="en-US" dirty="0">
              <a:solidFill>
                <a:srgbClr val="3333CC"/>
              </a:solidFill>
            </a:endParaRPr>
          </a:p>
        </p:txBody>
      </p:sp>
    </p:spTree>
    <p:extLst>
      <p:ext uri="{BB962C8B-B14F-4D97-AF65-F5344CB8AC3E}">
        <p14:creationId xmlns:p14="http://schemas.microsoft.com/office/powerpoint/2010/main" val="4777368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5"/>
          <p:cNvSpPr txBox="1">
            <a:spLocks noChangeArrowheads="1"/>
          </p:cNvSpPr>
          <p:nvPr/>
        </p:nvSpPr>
        <p:spPr bwMode="auto">
          <a:xfrm>
            <a:off x="3476481" y="3059668"/>
            <a:ext cx="2191037" cy="369332"/>
          </a:xfrm>
          <a:prstGeom prst="rect">
            <a:avLst/>
          </a:prstGeom>
          <a:solidFill>
            <a:schemeClr val="bg1"/>
          </a:solidFill>
          <a:ln w="9525">
            <a:noFill/>
            <a:miter lim="800000"/>
            <a:headEnd/>
            <a:tailEnd/>
          </a:ln>
        </p:spPr>
        <p:txBody>
          <a:bodyPr wrap="none">
            <a:prstTxWarp prst="textNoShape">
              <a:avLst/>
            </a:prstTxWarp>
            <a:spAutoFit/>
          </a:bodyPr>
          <a:lstStyle/>
          <a:p>
            <a:r>
              <a:rPr lang="es-CL" dirty="0">
                <a:solidFill>
                  <a:srgbClr val="3333CC"/>
                </a:solidFill>
              </a:rPr>
              <a:t>[ Lightroom Demo ]</a:t>
            </a:r>
            <a:endParaRPr lang="en-US" dirty="0">
              <a:solidFill>
                <a:srgbClr val="3333CC"/>
              </a:solidFill>
            </a:endParaRPr>
          </a:p>
        </p:txBody>
      </p:sp>
    </p:spTree>
    <p:extLst>
      <p:ext uri="{BB962C8B-B14F-4D97-AF65-F5344CB8AC3E}">
        <p14:creationId xmlns:p14="http://schemas.microsoft.com/office/powerpoint/2010/main" val="20870528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5"/>
          <p:cNvSpPr txBox="1">
            <a:spLocks noChangeArrowheads="1"/>
          </p:cNvSpPr>
          <p:nvPr/>
        </p:nvSpPr>
        <p:spPr bwMode="auto">
          <a:xfrm>
            <a:off x="176213" y="76200"/>
            <a:ext cx="4219425" cy="369332"/>
          </a:xfrm>
          <a:prstGeom prst="rect">
            <a:avLst/>
          </a:prstGeom>
          <a:solidFill>
            <a:schemeClr val="bg1"/>
          </a:solidFill>
          <a:ln w="9525">
            <a:noFill/>
            <a:miter lim="800000"/>
            <a:headEnd/>
            <a:tailEnd/>
          </a:ln>
        </p:spPr>
        <p:txBody>
          <a:bodyPr wrap="none">
            <a:prstTxWarp prst="textNoShape">
              <a:avLst/>
            </a:prstTxWarp>
            <a:spAutoFit/>
          </a:bodyPr>
          <a:lstStyle/>
          <a:p>
            <a:r>
              <a:rPr lang="es-CL" dirty="0">
                <a:solidFill>
                  <a:srgbClr val="3333CC"/>
                </a:solidFill>
              </a:rPr>
              <a:t>[ Cómo mejororar una imagen a color ]</a:t>
            </a:r>
            <a:endParaRPr lang="en-US" dirty="0">
              <a:solidFill>
                <a:srgbClr val="3333CC"/>
              </a:solidFill>
            </a:endParaRPr>
          </a:p>
        </p:txBody>
      </p:sp>
      <p:sp>
        <p:nvSpPr>
          <p:cNvPr id="6" name="TextBox 5"/>
          <p:cNvSpPr txBox="1"/>
          <p:nvPr/>
        </p:nvSpPr>
        <p:spPr>
          <a:xfrm>
            <a:off x="1799604" y="2151727"/>
            <a:ext cx="5993949" cy="2554545"/>
          </a:xfrm>
          <a:prstGeom prst="rect">
            <a:avLst/>
          </a:prstGeom>
          <a:noFill/>
        </p:spPr>
        <p:txBody>
          <a:bodyPr wrap="none" rtlCol="0">
            <a:spAutoFit/>
          </a:bodyPr>
          <a:lstStyle/>
          <a:p>
            <a:pPr marL="342900" indent="-342900">
              <a:buAutoNum type="arabicPeriod"/>
            </a:pPr>
            <a:r>
              <a:rPr lang="es-ES_tradnl" sz="3200" dirty="0"/>
              <a:t>Tomar la imagen a color</a:t>
            </a:r>
          </a:p>
          <a:p>
            <a:pPr marL="342900" indent="-342900">
              <a:buAutoNum type="arabicPeriod"/>
            </a:pPr>
            <a:r>
              <a:rPr lang="es-ES_tradnl" sz="3200" dirty="0"/>
              <a:t>Convertir RGB a HSV</a:t>
            </a:r>
          </a:p>
          <a:p>
            <a:pPr marL="342900" indent="-342900">
              <a:buAutoNum type="arabicPeriod"/>
            </a:pPr>
            <a:r>
              <a:rPr lang="es-ES_tradnl" sz="3200" dirty="0"/>
              <a:t>Ecualizar sólo el canal V</a:t>
            </a:r>
          </a:p>
          <a:p>
            <a:pPr marL="342900" indent="-342900">
              <a:buAutoNum type="arabicPeriod"/>
            </a:pPr>
            <a:r>
              <a:rPr lang="es-ES_tradnl" sz="3200" dirty="0"/>
              <a:t>Convertir el nuevo HSV a RGB</a:t>
            </a:r>
          </a:p>
          <a:p>
            <a:pPr marL="342900" indent="-342900">
              <a:buAutoNum type="arabicPeriod"/>
            </a:pPr>
            <a:r>
              <a:rPr lang="es-ES_tradnl" sz="3200" dirty="0"/>
              <a:t>Fin</a:t>
            </a:r>
          </a:p>
        </p:txBody>
      </p:sp>
    </p:spTree>
    <p:extLst>
      <p:ext uri="{BB962C8B-B14F-4D97-AF65-F5344CB8AC3E}">
        <p14:creationId xmlns:p14="http://schemas.microsoft.com/office/powerpoint/2010/main" val="1943398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5"/>
          <p:cNvSpPr txBox="1">
            <a:spLocks noChangeArrowheads="1"/>
          </p:cNvSpPr>
          <p:nvPr/>
        </p:nvSpPr>
        <p:spPr bwMode="auto">
          <a:xfrm>
            <a:off x="3476481" y="3059668"/>
            <a:ext cx="1838965" cy="369332"/>
          </a:xfrm>
          <a:prstGeom prst="rect">
            <a:avLst/>
          </a:prstGeom>
          <a:solidFill>
            <a:schemeClr val="bg1"/>
          </a:solidFill>
          <a:ln w="9525">
            <a:noFill/>
            <a:miter lim="800000"/>
            <a:headEnd/>
            <a:tailEnd/>
          </a:ln>
        </p:spPr>
        <p:txBody>
          <a:bodyPr wrap="none">
            <a:prstTxWarp prst="textNoShape">
              <a:avLst/>
            </a:prstTxWarp>
            <a:spAutoFit/>
          </a:bodyPr>
          <a:lstStyle/>
          <a:p>
            <a:r>
              <a:rPr lang="es-CL" dirty="0">
                <a:solidFill>
                  <a:srgbClr val="3333CC"/>
                </a:solidFill>
              </a:rPr>
              <a:t>[ Matlab Demo ]</a:t>
            </a:r>
            <a:endParaRPr lang="en-US" dirty="0">
              <a:solidFill>
                <a:srgbClr val="3333CC"/>
              </a:solidFill>
            </a:endParaRPr>
          </a:p>
        </p:txBody>
      </p:sp>
    </p:spTree>
    <p:extLst>
      <p:ext uri="{BB962C8B-B14F-4D97-AF65-F5344CB8AC3E}">
        <p14:creationId xmlns:p14="http://schemas.microsoft.com/office/powerpoint/2010/main" val="11105003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5"/>
          <p:cNvSpPr txBox="1">
            <a:spLocks noChangeArrowheads="1"/>
          </p:cNvSpPr>
          <p:nvPr/>
        </p:nvSpPr>
        <p:spPr bwMode="auto">
          <a:xfrm>
            <a:off x="2321223" y="2844225"/>
            <a:ext cx="4501553" cy="584775"/>
          </a:xfrm>
          <a:prstGeom prst="rect">
            <a:avLst/>
          </a:prstGeom>
          <a:solidFill>
            <a:schemeClr val="bg1"/>
          </a:solidFill>
          <a:ln w="9525">
            <a:noFill/>
            <a:miter lim="800000"/>
            <a:headEnd/>
            <a:tailEnd/>
          </a:ln>
        </p:spPr>
        <p:txBody>
          <a:bodyPr wrap="none">
            <a:prstTxWarp prst="textNoShape">
              <a:avLst/>
            </a:prstTxWarp>
            <a:spAutoFit/>
          </a:bodyPr>
          <a:lstStyle/>
          <a:p>
            <a:r>
              <a:rPr lang="es-CL" sz="3200" dirty="0">
                <a:solidFill>
                  <a:srgbClr val="3333CC"/>
                </a:solidFill>
              </a:rPr>
              <a:t>Otros Espacios de Color</a:t>
            </a:r>
            <a:endParaRPr lang="en-US" sz="3200" dirty="0">
              <a:solidFill>
                <a:srgbClr val="3333CC"/>
              </a:solidFill>
            </a:endParaRPr>
          </a:p>
        </p:txBody>
      </p:sp>
    </p:spTree>
    <p:extLst>
      <p:ext uri="{BB962C8B-B14F-4D97-AF65-F5344CB8AC3E}">
        <p14:creationId xmlns:p14="http://schemas.microsoft.com/office/powerpoint/2010/main" val="1771593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850" name="Picture 218" descr="Image:CIExy1931.svg">
            <a:hlinkClick r:id="rId3"/>
          </p:cNvPr>
          <p:cNvPicPr>
            <a:picLocks noChangeAspect="1" noChangeArrowheads="1"/>
          </p:cNvPicPr>
          <p:nvPr/>
        </p:nvPicPr>
        <p:blipFill>
          <a:blip r:embed="rId4"/>
          <a:srcRect/>
          <a:stretch>
            <a:fillRect/>
          </a:stretch>
        </p:blipFill>
        <p:spPr bwMode="auto">
          <a:xfrm>
            <a:off x="1784350" y="568325"/>
            <a:ext cx="5308600" cy="6022975"/>
          </a:xfrm>
          <a:prstGeom prst="rect">
            <a:avLst/>
          </a:prstGeom>
          <a:noFill/>
          <a:ln w="9525">
            <a:noFill/>
            <a:miter lim="800000"/>
            <a:headEnd/>
            <a:tailEnd/>
          </a:ln>
        </p:spPr>
      </p:pic>
      <p:sp>
        <p:nvSpPr>
          <p:cNvPr id="4" name="Text Box 3">
            <a:extLst>
              <a:ext uri="{FF2B5EF4-FFF2-40B4-BE49-F238E27FC236}">
                <a16:creationId xmlns:a16="http://schemas.microsoft.com/office/drawing/2014/main" id="{4F6A4CDB-019D-2544-A23F-D2C3BE330CAD}"/>
              </a:ext>
            </a:extLst>
          </p:cNvPr>
          <p:cNvSpPr txBox="1">
            <a:spLocks noChangeArrowheads="1"/>
          </p:cNvSpPr>
          <p:nvPr/>
        </p:nvSpPr>
        <p:spPr bwMode="auto">
          <a:xfrm>
            <a:off x="176213" y="76200"/>
            <a:ext cx="2135187" cy="366713"/>
          </a:xfrm>
          <a:prstGeom prst="rect">
            <a:avLst/>
          </a:prstGeom>
          <a:solidFill>
            <a:schemeClr val="bg1"/>
          </a:solidFill>
          <a:ln w="9525">
            <a:noFill/>
            <a:miter lim="800000"/>
            <a:headEnd/>
            <a:tailEnd/>
          </a:ln>
        </p:spPr>
        <p:txBody>
          <a:bodyPr wrap="none">
            <a:prstTxWarp prst="textNoShape">
              <a:avLst/>
            </a:prstTxWarp>
            <a:spAutoFit/>
          </a:bodyPr>
          <a:lstStyle/>
          <a:p>
            <a:r>
              <a:rPr lang="es-CL" dirty="0">
                <a:solidFill>
                  <a:srgbClr val="3333CC"/>
                </a:solidFill>
              </a:rPr>
              <a:t>[ Diagrama CIE xy ]</a:t>
            </a:r>
            <a:endParaRPr lang="en-US" dirty="0">
              <a:solidFill>
                <a:srgbClr val="3333CC"/>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50799" y="-67776"/>
            <a:ext cx="9347158" cy="6976575"/>
          </a:xfrm>
          <a:prstGeom prst="rect">
            <a:avLst/>
          </a:prstGeom>
          <a:solidFill>
            <a:srgbClr val="00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a:off x="-33863" y="-33907"/>
            <a:ext cx="9347158" cy="6976575"/>
          </a:xfrm>
          <a:prstGeom prst="rect">
            <a:avLst/>
          </a:prstGeom>
          <a:solidFill>
            <a:srgbClr val="00A4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p:cNvSpPr/>
          <p:nvPr/>
        </p:nvSpPr>
        <p:spPr>
          <a:xfrm>
            <a:off x="-33860" y="-50837"/>
            <a:ext cx="9347158" cy="6976575"/>
          </a:xfrm>
          <a:prstGeom prst="rect">
            <a:avLst/>
          </a:prstGeom>
          <a:solidFill>
            <a:srgbClr val="61A4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p:cNvSpPr/>
          <p:nvPr/>
        </p:nvSpPr>
        <p:spPr>
          <a:xfrm>
            <a:off x="-50790" y="-50834"/>
            <a:ext cx="9347158" cy="6976575"/>
          </a:xfrm>
          <a:prstGeom prst="rect">
            <a:avLst/>
          </a:prstGeom>
          <a:solidFill>
            <a:srgbClr val="00A43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88322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edge">
                                      <p:cBhvr>
                                        <p:cTn id="7" dur="3000"/>
                                        <p:tgtEl>
                                          <p:spTgt spid="3"/>
                                        </p:tgtEl>
                                      </p:cBhvr>
                                    </p:animEffect>
                                  </p:childTnLst>
                                </p:cTn>
                              </p:par>
                            </p:childTnLst>
                          </p:cTn>
                        </p:par>
                        <p:par>
                          <p:cTn id="8" fill="hold">
                            <p:stCondLst>
                              <p:cond delay="3000"/>
                            </p:stCondLst>
                            <p:childTnLst>
                              <p:par>
                                <p:cTn id="9" presetID="20" presetClass="entr" presetSubtype="0" fill="hold" grpId="0"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wedge">
                                      <p:cBhvr>
                                        <p:cTn id="11" dur="3000"/>
                                        <p:tgtEl>
                                          <p:spTgt spid="22"/>
                                        </p:tgtEl>
                                      </p:cBhvr>
                                    </p:animEffect>
                                  </p:childTnLst>
                                </p:cTn>
                              </p:par>
                            </p:childTnLst>
                          </p:cTn>
                        </p:par>
                        <p:par>
                          <p:cTn id="12" fill="hold">
                            <p:stCondLst>
                              <p:cond delay="6000"/>
                            </p:stCondLst>
                            <p:childTnLst>
                              <p:par>
                                <p:cTn id="13" presetID="20" presetClass="entr" presetSubtype="0" fill="hold" grpId="0" nodeType="after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wedge">
                                      <p:cBhvr>
                                        <p:cTn id="15" dur="3000"/>
                                        <p:tgtEl>
                                          <p:spTgt spid="23"/>
                                        </p:tgtEl>
                                      </p:cBhvr>
                                    </p:animEffect>
                                  </p:childTnLst>
                                </p:cTn>
                              </p:par>
                            </p:childTnLst>
                          </p:cTn>
                        </p:par>
                        <p:par>
                          <p:cTn id="16" fill="hold">
                            <p:stCondLst>
                              <p:cond delay="9000"/>
                            </p:stCondLst>
                            <p:childTnLst>
                              <p:par>
                                <p:cTn id="17" presetID="20" presetClass="entr" presetSubtype="0" fill="hold" grpId="0" nodeType="after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wedge">
                                      <p:cBhvr>
                                        <p:cTn id="19" dur="30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2" grpId="0" animBg="1"/>
      <p:bldP spid="23" grpId="0" animBg="1"/>
      <p:bldP spid="24"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898" name="Picture 2" descr="Image:CIExy1931.svg">
            <a:hlinkClick r:id="rId3"/>
          </p:cNvPr>
          <p:cNvPicPr>
            <a:picLocks noChangeAspect="1" noChangeArrowheads="1"/>
          </p:cNvPicPr>
          <p:nvPr/>
        </p:nvPicPr>
        <p:blipFill>
          <a:blip r:embed="rId4"/>
          <a:srcRect/>
          <a:stretch>
            <a:fillRect/>
          </a:stretch>
        </p:blipFill>
        <p:spPr bwMode="auto">
          <a:xfrm>
            <a:off x="1784350" y="568325"/>
            <a:ext cx="5308600" cy="6022975"/>
          </a:xfrm>
          <a:prstGeom prst="rect">
            <a:avLst/>
          </a:prstGeom>
          <a:noFill/>
          <a:ln w="9525">
            <a:noFill/>
            <a:miter lim="800000"/>
            <a:headEnd/>
            <a:tailEnd/>
          </a:ln>
        </p:spPr>
      </p:pic>
      <p:sp>
        <p:nvSpPr>
          <p:cNvPr id="80900" name="Line 4"/>
          <p:cNvSpPr>
            <a:spLocks noChangeShapeType="1"/>
          </p:cNvSpPr>
          <p:nvPr/>
        </p:nvSpPr>
        <p:spPr bwMode="auto">
          <a:xfrm>
            <a:off x="3657600" y="2540000"/>
            <a:ext cx="1536700" cy="1346200"/>
          </a:xfrm>
          <a:prstGeom prst="line">
            <a:avLst/>
          </a:prstGeom>
          <a:noFill/>
          <a:ln w="38100">
            <a:solidFill>
              <a:schemeClr val="tx1"/>
            </a:solidFill>
            <a:round/>
            <a:headEnd type="oval" w="med" len="med"/>
            <a:tailEnd type="oval" w="med" len="med"/>
          </a:ln>
        </p:spPr>
        <p:txBody>
          <a:bodyPr>
            <a:prstTxWarp prst="textNoShape">
              <a:avLst/>
            </a:prstTxWarp>
          </a:bodyPr>
          <a:lstStyle/>
          <a:p>
            <a:endParaRPr lang="es-ES_tradnl"/>
          </a:p>
        </p:txBody>
      </p:sp>
      <p:sp>
        <p:nvSpPr>
          <p:cNvPr id="80901" name="Text Box 5"/>
          <p:cNvSpPr txBox="1">
            <a:spLocks noChangeArrowheads="1"/>
          </p:cNvSpPr>
          <p:nvPr/>
        </p:nvSpPr>
        <p:spPr bwMode="auto">
          <a:xfrm>
            <a:off x="2613025" y="1992313"/>
            <a:ext cx="1066180" cy="369332"/>
          </a:xfrm>
          <a:prstGeom prst="rect">
            <a:avLst/>
          </a:prstGeom>
          <a:noFill/>
          <a:ln w="9525">
            <a:noFill/>
            <a:miter lim="800000"/>
            <a:headEnd/>
            <a:tailEnd/>
          </a:ln>
        </p:spPr>
        <p:txBody>
          <a:bodyPr wrap="none">
            <a:prstTxWarp prst="textNoShape">
              <a:avLst/>
            </a:prstTxWarp>
            <a:spAutoFit/>
          </a:bodyPr>
          <a:lstStyle/>
          <a:p>
            <a:r>
              <a:rPr lang="es-CL" dirty="0"/>
              <a:t>Source 1</a:t>
            </a:r>
            <a:endParaRPr lang="es-ES" dirty="0"/>
          </a:p>
        </p:txBody>
      </p:sp>
      <p:sp>
        <p:nvSpPr>
          <p:cNvPr id="80902" name="Text Box 6"/>
          <p:cNvSpPr txBox="1">
            <a:spLocks noChangeArrowheads="1"/>
          </p:cNvSpPr>
          <p:nvPr/>
        </p:nvSpPr>
        <p:spPr bwMode="auto">
          <a:xfrm>
            <a:off x="4797425" y="4087813"/>
            <a:ext cx="1066180" cy="369332"/>
          </a:xfrm>
          <a:prstGeom prst="rect">
            <a:avLst/>
          </a:prstGeom>
          <a:noFill/>
          <a:ln w="9525">
            <a:noFill/>
            <a:miter lim="800000"/>
            <a:headEnd/>
            <a:tailEnd/>
          </a:ln>
        </p:spPr>
        <p:txBody>
          <a:bodyPr wrap="none">
            <a:prstTxWarp prst="textNoShape">
              <a:avLst/>
            </a:prstTxWarp>
            <a:spAutoFit/>
          </a:bodyPr>
          <a:lstStyle/>
          <a:p>
            <a:r>
              <a:rPr lang="es-CL" dirty="0"/>
              <a:t>Source 2</a:t>
            </a:r>
            <a:endParaRPr lang="es-ES" dirty="0"/>
          </a:p>
        </p:txBody>
      </p:sp>
      <p:sp>
        <p:nvSpPr>
          <p:cNvPr id="80903" name="Line 7"/>
          <p:cNvSpPr>
            <a:spLocks noChangeShapeType="1"/>
          </p:cNvSpPr>
          <p:nvPr/>
        </p:nvSpPr>
        <p:spPr bwMode="auto">
          <a:xfrm flipH="1">
            <a:off x="4457700" y="2070100"/>
            <a:ext cx="1714500" cy="1104900"/>
          </a:xfrm>
          <a:prstGeom prst="line">
            <a:avLst/>
          </a:prstGeom>
          <a:noFill/>
          <a:ln w="9525">
            <a:solidFill>
              <a:schemeClr val="tx1"/>
            </a:solidFill>
            <a:round/>
            <a:headEnd/>
            <a:tailEnd type="triangle" w="med" len="med"/>
          </a:ln>
        </p:spPr>
        <p:txBody>
          <a:bodyPr>
            <a:prstTxWarp prst="textNoShape">
              <a:avLst/>
            </a:prstTxWarp>
          </a:bodyPr>
          <a:lstStyle/>
          <a:p>
            <a:endParaRPr lang="es-ES_tradnl"/>
          </a:p>
        </p:txBody>
      </p:sp>
      <p:sp>
        <p:nvSpPr>
          <p:cNvPr id="80904" name="Text Box 8"/>
          <p:cNvSpPr txBox="1">
            <a:spLocks noChangeArrowheads="1"/>
          </p:cNvSpPr>
          <p:nvPr/>
        </p:nvSpPr>
        <p:spPr bwMode="auto">
          <a:xfrm>
            <a:off x="6207125" y="1192213"/>
            <a:ext cx="2655521" cy="646331"/>
          </a:xfrm>
          <a:prstGeom prst="rect">
            <a:avLst/>
          </a:prstGeom>
          <a:solidFill>
            <a:srgbClr val="BBE0E3"/>
          </a:solidFill>
          <a:ln w="9525">
            <a:noFill/>
            <a:miter lim="800000"/>
            <a:headEnd/>
            <a:tailEnd/>
          </a:ln>
        </p:spPr>
        <p:txBody>
          <a:bodyPr wrap="square">
            <a:prstTxWarp prst="textNoShape">
              <a:avLst/>
            </a:prstTxWarp>
            <a:spAutoFit/>
          </a:bodyPr>
          <a:lstStyle/>
          <a:p>
            <a:r>
              <a:rPr lang="es-CL" dirty="0"/>
              <a:t>Posibles colores usando mezcla aditiva</a:t>
            </a:r>
            <a:endParaRPr lang="es-ES" dirty="0"/>
          </a:p>
        </p:txBody>
      </p:sp>
      <p:sp>
        <p:nvSpPr>
          <p:cNvPr id="10" name="Text Box 3">
            <a:extLst>
              <a:ext uri="{FF2B5EF4-FFF2-40B4-BE49-F238E27FC236}">
                <a16:creationId xmlns:a16="http://schemas.microsoft.com/office/drawing/2014/main" id="{68AA33F6-88E3-AC4E-A5ED-684C03BAE5F1}"/>
              </a:ext>
            </a:extLst>
          </p:cNvPr>
          <p:cNvSpPr txBox="1">
            <a:spLocks noChangeArrowheads="1"/>
          </p:cNvSpPr>
          <p:nvPr/>
        </p:nvSpPr>
        <p:spPr bwMode="auto">
          <a:xfrm>
            <a:off x="176213" y="76200"/>
            <a:ext cx="2135187" cy="366713"/>
          </a:xfrm>
          <a:prstGeom prst="rect">
            <a:avLst/>
          </a:prstGeom>
          <a:solidFill>
            <a:schemeClr val="bg1"/>
          </a:solidFill>
          <a:ln w="9525">
            <a:noFill/>
            <a:miter lim="800000"/>
            <a:headEnd/>
            <a:tailEnd/>
          </a:ln>
        </p:spPr>
        <p:txBody>
          <a:bodyPr wrap="none">
            <a:prstTxWarp prst="textNoShape">
              <a:avLst/>
            </a:prstTxWarp>
            <a:spAutoFit/>
          </a:bodyPr>
          <a:lstStyle/>
          <a:p>
            <a:r>
              <a:rPr lang="es-CL" dirty="0">
                <a:solidFill>
                  <a:srgbClr val="3333CC"/>
                </a:solidFill>
              </a:rPr>
              <a:t>[ Diagrama CIE xy ]</a:t>
            </a:r>
            <a:endParaRPr lang="en-US" dirty="0">
              <a:solidFill>
                <a:srgbClr val="3333CC"/>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946" name="Picture 2" descr="Image:CIExy1931.svg">
            <a:hlinkClick r:id="rId3"/>
          </p:cNvPr>
          <p:cNvPicPr>
            <a:picLocks noChangeAspect="1" noChangeArrowheads="1"/>
          </p:cNvPicPr>
          <p:nvPr/>
        </p:nvPicPr>
        <p:blipFill>
          <a:blip r:embed="rId4"/>
          <a:srcRect/>
          <a:stretch>
            <a:fillRect/>
          </a:stretch>
        </p:blipFill>
        <p:spPr bwMode="auto">
          <a:xfrm>
            <a:off x="1784350" y="568325"/>
            <a:ext cx="5308600" cy="6022975"/>
          </a:xfrm>
          <a:prstGeom prst="rect">
            <a:avLst/>
          </a:prstGeom>
          <a:noFill/>
          <a:ln w="9525">
            <a:noFill/>
            <a:miter lim="800000"/>
            <a:headEnd/>
            <a:tailEnd/>
          </a:ln>
        </p:spPr>
      </p:pic>
      <p:sp>
        <p:nvSpPr>
          <p:cNvPr id="82947" name="Text Box 3"/>
          <p:cNvSpPr txBox="1">
            <a:spLocks noChangeArrowheads="1"/>
          </p:cNvSpPr>
          <p:nvPr/>
        </p:nvSpPr>
        <p:spPr bwMode="auto">
          <a:xfrm>
            <a:off x="176213" y="76200"/>
            <a:ext cx="2135187"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Diagrama CIE xy ]</a:t>
            </a:r>
            <a:endParaRPr lang="en-US">
              <a:solidFill>
                <a:srgbClr val="3333CC"/>
              </a:solidFill>
            </a:endParaRPr>
          </a:p>
        </p:txBody>
      </p:sp>
      <p:sp>
        <p:nvSpPr>
          <p:cNvPr id="82948" name="Line 4"/>
          <p:cNvSpPr>
            <a:spLocks noChangeShapeType="1"/>
          </p:cNvSpPr>
          <p:nvPr/>
        </p:nvSpPr>
        <p:spPr bwMode="auto">
          <a:xfrm>
            <a:off x="3657600" y="2540000"/>
            <a:ext cx="1536700" cy="1346200"/>
          </a:xfrm>
          <a:prstGeom prst="line">
            <a:avLst/>
          </a:prstGeom>
          <a:noFill/>
          <a:ln w="38100">
            <a:solidFill>
              <a:schemeClr val="tx1"/>
            </a:solidFill>
            <a:round/>
            <a:headEnd type="oval" w="med" len="med"/>
            <a:tailEnd type="oval" w="med" len="med"/>
          </a:ln>
        </p:spPr>
        <p:txBody>
          <a:bodyPr>
            <a:prstTxWarp prst="textNoShape">
              <a:avLst/>
            </a:prstTxWarp>
          </a:bodyPr>
          <a:lstStyle/>
          <a:p>
            <a:endParaRPr lang="es-ES_tradnl"/>
          </a:p>
        </p:txBody>
      </p:sp>
      <p:sp>
        <p:nvSpPr>
          <p:cNvPr id="82949" name="Text Box 5"/>
          <p:cNvSpPr txBox="1">
            <a:spLocks noChangeArrowheads="1"/>
          </p:cNvSpPr>
          <p:nvPr/>
        </p:nvSpPr>
        <p:spPr bwMode="auto">
          <a:xfrm>
            <a:off x="2613025" y="1992313"/>
            <a:ext cx="1066180" cy="369332"/>
          </a:xfrm>
          <a:prstGeom prst="rect">
            <a:avLst/>
          </a:prstGeom>
          <a:noFill/>
          <a:ln w="9525">
            <a:noFill/>
            <a:miter lim="800000"/>
            <a:headEnd/>
            <a:tailEnd/>
          </a:ln>
        </p:spPr>
        <p:txBody>
          <a:bodyPr wrap="none">
            <a:prstTxWarp prst="textNoShape">
              <a:avLst/>
            </a:prstTxWarp>
            <a:spAutoFit/>
          </a:bodyPr>
          <a:lstStyle/>
          <a:p>
            <a:r>
              <a:rPr lang="es-CL" dirty="0"/>
              <a:t>Source 1</a:t>
            </a:r>
            <a:endParaRPr lang="es-ES" dirty="0"/>
          </a:p>
        </p:txBody>
      </p:sp>
      <p:sp>
        <p:nvSpPr>
          <p:cNvPr id="82950" name="Text Box 6"/>
          <p:cNvSpPr txBox="1">
            <a:spLocks noChangeArrowheads="1"/>
          </p:cNvSpPr>
          <p:nvPr/>
        </p:nvSpPr>
        <p:spPr bwMode="auto">
          <a:xfrm>
            <a:off x="4797425" y="4087813"/>
            <a:ext cx="1066180" cy="369332"/>
          </a:xfrm>
          <a:prstGeom prst="rect">
            <a:avLst/>
          </a:prstGeom>
          <a:noFill/>
          <a:ln w="9525">
            <a:noFill/>
            <a:miter lim="800000"/>
            <a:headEnd/>
            <a:tailEnd/>
          </a:ln>
        </p:spPr>
        <p:txBody>
          <a:bodyPr wrap="none">
            <a:prstTxWarp prst="textNoShape">
              <a:avLst/>
            </a:prstTxWarp>
            <a:spAutoFit/>
          </a:bodyPr>
          <a:lstStyle/>
          <a:p>
            <a:r>
              <a:rPr lang="es-CL" dirty="0"/>
              <a:t>Source 2</a:t>
            </a:r>
            <a:endParaRPr lang="es-ES" dirty="0"/>
          </a:p>
        </p:txBody>
      </p:sp>
      <p:sp>
        <p:nvSpPr>
          <p:cNvPr id="82951" name="Line 7"/>
          <p:cNvSpPr>
            <a:spLocks noChangeShapeType="1"/>
          </p:cNvSpPr>
          <p:nvPr/>
        </p:nvSpPr>
        <p:spPr bwMode="auto">
          <a:xfrm flipH="1">
            <a:off x="3949700" y="2070100"/>
            <a:ext cx="2222500" cy="1816100"/>
          </a:xfrm>
          <a:prstGeom prst="line">
            <a:avLst/>
          </a:prstGeom>
          <a:noFill/>
          <a:ln w="9525">
            <a:solidFill>
              <a:schemeClr val="tx1"/>
            </a:solidFill>
            <a:round/>
            <a:headEnd/>
            <a:tailEnd type="triangle" w="med" len="med"/>
          </a:ln>
        </p:spPr>
        <p:txBody>
          <a:bodyPr>
            <a:prstTxWarp prst="textNoShape">
              <a:avLst/>
            </a:prstTxWarp>
          </a:bodyPr>
          <a:lstStyle/>
          <a:p>
            <a:endParaRPr lang="es-ES_tradnl"/>
          </a:p>
        </p:txBody>
      </p:sp>
      <p:sp>
        <p:nvSpPr>
          <p:cNvPr id="82953" name="Line 9"/>
          <p:cNvSpPr>
            <a:spLocks noChangeShapeType="1"/>
          </p:cNvSpPr>
          <p:nvPr/>
        </p:nvSpPr>
        <p:spPr bwMode="auto">
          <a:xfrm flipH="1">
            <a:off x="3365500" y="2514600"/>
            <a:ext cx="279400" cy="2552700"/>
          </a:xfrm>
          <a:prstGeom prst="line">
            <a:avLst/>
          </a:prstGeom>
          <a:noFill/>
          <a:ln w="38100">
            <a:solidFill>
              <a:schemeClr val="tx1"/>
            </a:solidFill>
            <a:round/>
            <a:headEnd type="oval" w="med" len="med"/>
            <a:tailEnd type="oval" w="med" len="med"/>
          </a:ln>
        </p:spPr>
        <p:txBody>
          <a:bodyPr>
            <a:prstTxWarp prst="textNoShape">
              <a:avLst/>
            </a:prstTxWarp>
          </a:bodyPr>
          <a:lstStyle/>
          <a:p>
            <a:endParaRPr lang="es-ES_tradnl"/>
          </a:p>
        </p:txBody>
      </p:sp>
      <p:sp>
        <p:nvSpPr>
          <p:cNvPr id="82954" name="Line 10"/>
          <p:cNvSpPr>
            <a:spLocks noChangeShapeType="1"/>
          </p:cNvSpPr>
          <p:nvPr/>
        </p:nvSpPr>
        <p:spPr bwMode="auto">
          <a:xfrm flipH="1">
            <a:off x="3352800" y="3886200"/>
            <a:ext cx="1816100" cy="1181100"/>
          </a:xfrm>
          <a:prstGeom prst="line">
            <a:avLst/>
          </a:prstGeom>
          <a:noFill/>
          <a:ln w="38100">
            <a:solidFill>
              <a:schemeClr val="tx1"/>
            </a:solidFill>
            <a:round/>
            <a:headEnd type="oval" w="med" len="med"/>
            <a:tailEnd type="oval" w="med" len="med"/>
          </a:ln>
        </p:spPr>
        <p:txBody>
          <a:bodyPr>
            <a:prstTxWarp prst="textNoShape">
              <a:avLst/>
            </a:prstTxWarp>
          </a:bodyPr>
          <a:lstStyle/>
          <a:p>
            <a:endParaRPr lang="es-ES_tradnl"/>
          </a:p>
        </p:txBody>
      </p:sp>
      <p:sp>
        <p:nvSpPr>
          <p:cNvPr id="82955" name="Text Box 11"/>
          <p:cNvSpPr txBox="1">
            <a:spLocks noChangeArrowheads="1"/>
          </p:cNvSpPr>
          <p:nvPr/>
        </p:nvSpPr>
        <p:spPr bwMode="auto">
          <a:xfrm>
            <a:off x="2981325" y="5230813"/>
            <a:ext cx="1066180" cy="369332"/>
          </a:xfrm>
          <a:prstGeom prst="rect">
            <a:avLst/>
          </a:prstGeom>
          <a:noFill/>
          <a:ln w="9525">
            <a:noFill/>
            <a:miter lim="800000"/>
            <a:headEnd/>
            <a:tailEnd/>
          </a:ln>
        </p:spPr>
        <p:txBody>
          <a:bodyPr wrap="none">
            <a:prstTxWarp prst="textNoShape">
              <a:avLst/>
            </a:prstTxWarp>
            <a:spAutoFit/>
          </a:bodyPr>
          <a:lstStyle/>
          <a:p>
            <a:r>
              <a:rPr lang="es-CL" dirty="0"/>
              <a:t>Source 3</a:t>
            </a:r>
            <a:endParaRPr lang="es-ES" dirty="0"/>
          </a:p>
        </p:txBody>
      </p:sp>
      <p:sp>
        <p:nvSpPr>
          <p:cNvPr id="13" name="Text Box 8">
            <a:extLst>
              <a:ext uri="{FF2B5EF4-FFF2-40B4-BE49-F238E27FC236}">
                <a16:creationId xmlns:a16="http://schemas.microsoft.com/office/drawing/2014/main" id="{D67FCE02-86E9-124F-B115-940C51D152CB}"/>
              </a:ext>
            </a:extLst>
          </p:cNvPr>
          <p:cNvSpPr txBox="1">
            <a:spLocks noChangeArrowheads="1"/>
          </p:cNvSpPr>
          <p:nvPr/>
        </p:nvSpPr>
        <p:spPr bwMode="auto">
          <a:xfrm>
            <a:off x="6207125" y="1192213"/>
            <a:ext cx="2655521" cy="646331"/>
          </a:xfrm>
          <a:prstGeom prst="rect">
            <a:avLst/>
          </a:prstGeom>
          <a:solidFill>
            <a:srgbClr val="BBE0E3"/>
          </a:solidFill>
          <a:ln w="9525">
            <a:noFill/>
            <a:miter lim="800000"/>
            <a:headEnd/>
            <a:tailEnd/>
          </a:ln>
        </p:spPr>
        <p:txBody>
          <a:bodyPr wrap="square">
            <a:prstTxWarp prst="textNoShape">
              <a:avLst/>
            </a:prstTxWarp>
            <a:spAutoFit/>
          </a:bodyPr>
          <a:lstStyle/>
          <a:p>
            <a:r>
              <a:rPr lang="es-CL" dirty="0"/>
              <a:t>Posibles colores usando mezcla aditiva</a:t>
            </a:r>
            <a:endParaRPr lang="es-ES"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4994" name="Picture 2" descr="Image:CIExy1931.svg">
            <a:hlinkClick r:id="rId3"/>
          </p:cNvPr>
          <p:cNvPicPr>
            <a:picLocks noChangeAspect="1" noChangeArrowheads="1"/>
          </p:cNvPicPr>
          <p:nvPr/>
        </p:nvPicPr>
        <p:blipFill>
          <a:blip r:embed="rId4"/>
          <a:srcRect/>
          <a:stretch>
            <a:fillRect/>
          </a:stretch>
        </p:blipFill>
        <p:spPr bwMode="auto">
          <a:xfrm>
            <a:off x="1784350" y="568325"/>
            <a:ext cx="5308600" cy="6022975"/>
          </a:xfrm>
          <a:prstGeom prst="rect">
            <a:avLst/>
          </a:prstGeom>
          <a:noFill/>
          <a:ln w="9525">
            <a:noFill/>
            <a:miter lim="800000"/>
            <a:headEnd/>
            <a:tailEnd/>
          </a:ln>
        </p:spPr>
      </p:pic>
      <p:sp>
        <p:nvSpPr>
          <p:cNvPr id="84995" name="Text Box 3"/>
          <p:cNvSpPr txBox="1">
            <a:spLocks noChangeArrowheads="1"/>
          </p:cNvSpPr>
          <p:nvPr/>
        </p:nvSpPr>
        <p:spPr bwMode="auto">
          <a:xfrm>
            <a:off x="176213" y="76200"/>
            <a:ext cx="2135187"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Diagrama CIE xy ]</a:t>
            </a:r>
            <a:endParaRPr lang="en-US">
              <a:solidFill>
                <a:srgbClr val="3333CC"/>
              </a:solidFill>
            </a:endParaRPr>
          </a:p>
        </p:txBody>
      </p:sp>
      <p:sp>
        <p:nvSpPr>
          <p:cNvPr id="84996" name="Freeform 5"/>
          <p:cNvSpPr>
            <a:spLocks/>
          </p:cNvSpPr>
          <p:nvPr/>
        </p:nvSpPr>
        <p:spPr bwMode="auto">
          <a:xfrm>
            <a:off x="1566863" y="442913"/>
            <a:ext cx="2763837" cy="2554287"/>
          </a:xfrm>
          <a:custGeom>
            <a:avLst/>
            <a:gdLst>
              <a:gd name="T0" fmla="*/ 237 w 1741"/>
              <a:gd name="T1" fmla="*/ 1609 h 1609"/>
              <a:gd name="T2" fmla="*/ 93 w 1741"/>
              <a:gd name="T3" fmla="*/ 465 h 1609"/>
              <a:gd name="T4" fmla="*/ 797 w 1741"/>
              <a:gd name="T5" fmla="*/ 17 h 1609"/>
              <a:gd name="T6" fmla="*/ 1741 w 1741"/>
              <a:gd name="T7" fmla="*/ 569 h 1609"/>
              <a:gd name="T8" fmla="*/ 0 60000 65536"/>
              <a:gd name="T9" fmla="*/ 0 60000 65536"/>
              <a:gd name="T10" fmla="*/ 0 60000 65536"/>
              <a:gd name="T11" fmla="*/ 0 60000 65536"/>
              <a:gd name="T12" fmla="*/ 0 w 1741"/>
              <a:gd name="T13" fmla="*/ 0 h 1609"/>
              <a:gd name="T14" fmla="*/ 1741 w 1741"/>
              <a:gd name="T15" fmla="*/ 1609 h 1609"/>
            </a:gdLst>
            <a:ahLst/>
            <a:cxnLst>
              <a:cxn ang="T8">
                <a:pos x="T0" y="T1"/>
              </a:cxn>
              <a:cxn ang="T9">
                <a:pos x="T2" y="T3"/>
              </a:cxn>
              <a:cxn ang="T10">
                <a:pos x="T4" y="T5"/>
              </a:cxn>
              <a:cxn ang="T11">
                <a:pos x="T6" y="T7"/>
              </a:cxn>
            </a:cxnLst>
            <a:rect l="T12" t="T13" r="T14" b="T15"/>
            <a:pathLst>
              <a:path w="1741" h="1609">
                <a:moveTo>
                  <a:pt x="237" y="1609"/>
                </a:moveTo>
                <a:cubicBezTo>
                  <a:pt x="118" y="1169"/>
                  <a:pt x="0" y="730"/>
                  <a:pt x="93" y="465"/>
                </a:cubicBezTo>
                <a:cubicBezTo>
                  <a:pt x="186" y="200"/>
                  <a:pt x="522" y="0"/>
                  <a:pt x="797" y="17"/>
                </a:cubicBezTo>
                <a:cubicBezTo>
                  <a:pt x="1072" y="34"/>
                  <a:pt x="1406" y="301"/>
                  <a:pt x="1741" y="569"/>
                </a:cubicBezTo>
              </a:path>
            </a:pathLst>
          </a:custGeom>
          <a:noFill/>
          <a:ln w="9525">
            <a:solidFill>
              <a:schemeClr val="tx1"/>
            </a:solidFill>
            <a:round/>
            <a:headEnd type="triangle" w="med" len="med"/>
            <a:tailEnd type="triangle" w="med" len="med"/>
          </a:ln>
        </p:spPr>
        <p:txBody>
          <a:bodyPr>
            <a:prstTxWarp prst="textNoShape">
              <a:avLst/>
            </a:prstTxWarp>
          </a:bodyPr>
          <a:lstStyle/>
          <a:p>
            <a:endParaRPr lang="es-ES_tradnl"/>
          </a:p>
        </p:txBody>
      </p:sp>
      <p:sp>
        <p:nvSpPr>
          <p:cNvPr id="84997" name="Text Box 6"/>
          <p:cNvSpPr txBox="1">
            <a:spLocks noChangeArrowheads="1"/>
          </p:cNvSpPr>
          <p:nvPr/>
        </p:nvSpPr>
        <p:spPr bwMode="auto">
          <a:xfrm>
            <a:off x="4518025" y="963613"/>
            <a:ext cx="2581275" cy="366712"/>
          </a:xfrm>
          <a:prstGeom prst="rect">
            <a:avLst/>
          </a:prstGeom>
          <a:solidFill>
            <a:srgbClr val="BBE0E3"/>
          </a:solidFill>
          <a:ln w="9525">
            <a:noFill/>
            <a:miter lim="800000"/>
            <a:headEnd/>
            <a:tailEnd/>
          </a:ln>
        </p:spPr>
        <p:txBody>
          <a:bodyPr>
            <a:prstTxWarp prst="textNoShape">
              <a:avLst/>
            </a:prstTxWarp>
            <a:spAutoFit/>
          </a:bodyPr>
          <a:lstStyle/>
          <a:p>
            <a:r>
              <a:rPr lang="es-CL" dirty="0"/>
              <a:t>Hue</a:t>
            </a:r>
            <a:endParaRPr lang="es-ES"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042" name="Picture 2" descr="Image:CIExy1931.svg">
            <a:hlinkClick r:id="rId3"/>
          </p:cNvPr>
          <p:cNvPicPr>
            <a:picLocks noChangeAspect="1" noChangeArrowheads="1"/>
          </p:cNvPicPr>
          <p:nvPr/>
        </p:nvPicPr>
        <p:blipFill>
          <a:blip r:embed="rId4"/>
          <a:srcRect/>
          <a:stretch>
            <a:fillRect/>
          </a:stretch>
        </p:blipFill>
        <p:spPr bwMode="auto">
          <a:xfrm>
            <a:off x="1784350" y="568325"/>
            <a:ext cx="5308600" cy="6022975"/>
          </a:xfrm>
          <a:prstGeom prst="rect">
            <a:avLst/>
          </a:prstGeom>
          <a:noFill/>
          <a:ln w="9525">
            <a:noFill/>
            <a:miter lim="800000"/>
            <a:headEnd/>
            <a:tailEnd/>
          </a:ln>
        </p:spPr>
      </p:pic>
      <p:sp>
        <p:nvSpPr>
          <p:cNvPr id="87043" name="Text Box 3"/>
          <p:cNvSpPr txBox="1">
            <a:spLocks noChangeArrowheads="1"/>
          </p:cNvSpPr>
          <p:nvPr/>
        </p:nvSpPr>
        <p:spPr bwMode="auto">
          <a:xfrm>
            <a:off x="176213" y="76200"/>
            <a:ext cx="2135187" cy="366713"/>
          </a:xfrm>
          <a:prstGeom prst="rect">
            <a:avLst/>
          </a:prstGeom>
          <a:solidFill>
            <a:schemeClr val="bg1"/>
          </a:solidFill>
          <a:ln w="9525">
            <a:noFill/>
            <a:miter lim="800000"/>
            <a:headEnd/>
            <a:tailEnd/>
          </a:ln>
        </p:spPr>
        <p:txBody>
          <a:bodyPr wrap="none">
            <a:prstTxWarp prst="textNoShape">
              <a:avLst/>
            </a:prstTxWarp>
            <a:spAutoFit/>
          </a:bodyPr>
          <a:lstStyle/>
          <a:p>
            <a:r>
              <a:rPr lang="es-CL" dirty="0">
                <a:solidFill>
                  <a:srgbClr val="3333CC"/>
                </a:solidFill>
              </a:rPr>
              <a:t>[ Diagrama CIE xy ]</a:t>
            </a:r>
            <a:endParaRPr lang="en-US" dirty="0">
              <a:solidFill>
                <a:srgbClr val="3333CC"/>
              </a:solidFill>
            </a:endParaRPr>
          </a:p>
        </p:txBody>
      </p:sp>
      <p:sp>
        <p:nvSpPr>
          <p:cNvPr id="87044" name="Text Box 5"/>
          <p:cNvSpPr txBox="1">
            <a:spLocks noChangeArrowheads="1"/>
          </p:cNvSpPr>
          <p:nvPr/>
        </p:nvSpPr>
        <p:spPr bwMode="auto">
          <a:xfrm>
            <a:off x="4518026" y="1001713"/>
            <a:ext cx="1460744" cy="366712"/>
          </a:xfrm>
          <a:prstGeom prst="rect">
            <a:avLst/>
          </a:prstGeom>
          <a:solidFill>
            <a:srgbClr val="BBE0E3"/>
          </a:solidFill>
          <a:ln w="9525">
            <a:noFill/>
            <a:miter lim="800000"/>
            <a:headEnd/>
            <a:tailEnd/>
          </a:ln>
        </p:spPr>
        <p:txBody>
          <a:bodyPr wrap="square">
            <a:prstTxWarp prst="textNoShape">
              <a:avLst/>
            </a:prstTxWarp>
            <a:spAutoFit/>
          </a:bodyPr>
          <a:lstStyle/>
          <a:p>
            <a:r>
              <a:rPr lang="es-CL" dirty="0"/>
              <a:t>Saturación</a:t>
            </a:r>
            <a:endParaRPr lang="es-ES" dirty="0"/>
          </a:p>
        </p:txBody>
      </p:sp>
      <p:sp>
        <p:nvSpPr>
          <p:cNvPr id="87045" name="Line 6"/>
          <p:cNvSpPr>
            <a:spLocks noChangeShapeType="1"/>
          </p:cNvSpPr>
          <p:nvPr/>
        </p:nvSpPr>
        <p:spPr bwMode="auto">
          <a:xfrm flipH="1" flipV="1">
            <a:off x="3086100" y="2120900"/>
            <a:ext cx="787400" cy="1625600"/>
          </a:xfrm>
          <a:prstGeom prst="line">
            <a:avLst/>
          </a:prstGeom>
          <a:noFill/>
          <a:ln w="9525">
            <a:solidFill>
              <a:schemeClr val="tx1"/>
            </a:solidFill>
            <a:round/>
            <a:headEnd/>
            <a:tailEnd type="triangle" w="med" len="med"/>
          </a:ln>
        </p:spPr>
        <p:txBody>
          <a:bodyPr>
            <a:prstTxWarp prst="textNoShape">
              <a:avLst/>
            </a:prstTxWarp>
          </a:bodyPr>
          <a:lstStyle/>
          <a:p>
            <a:endParaRPr lang="es-ES_tradnl"/>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Text Box 3"/>
          <p:cNvSpPr txBox="1">
            <a:spLocks noChangeArrowheads="1"/>
          </p:cNvSpPr>
          <p:nvPr/>
        </p:nvSpPr>
        <p:spPr bwMode="auto">
          <a:xfrm>
            <a:off x="176213" y="76200"/>
            <a:ext cx="4523995" cy="369332"/>
          </a:xfrm>
          <a:prstGeom prst="rect">
            <a:avLst/>
          </a:prstGeom>
          <a:solidFill>
            <a:schemeClr val="bg1"/>
          </a:solidFill>
          <a:ln w="9525">
            <a:noFill/>
            <a:miter lim="800000"/>
            <a:headEnd/>
            <a:tailEnd/>
          </a:ln>
        </p:spPr>
        <p:txBody>
          <a:bodyPr wrap="none">
            <a:prstTxWarp prst="textNoShape">
              <a:avLst/>
            </a:prstTxWarp>
            <a:spAutoFit/>
          </a:bodyPr>
          <a:lstStyle/>
          <a:p>
            <a:r>
              <a:rPr lang="es-CL" dirty="0">
                <a:solidFill>
                  <a:srgbClr val="3333CC"/>
                </a:solidFill>
              </a:rPr>
              <a:t>[ Colores Similares: Elipses de MacAdam ]</a:t>
            </a:r>
            <a:endParaRPr lang="en-US" dirty="0">
              <a:solidFill>
                <a:srgbClr val="3333CC"/>
              </a:solidFill>
            </a:endParaRPr>
          </a:p>
        </p:txBody>
      </p:sp>
      <p:pic>
        <p:nvPicPr>
          <p:cNvPr id="89091" name="Picture 7" descr="Image:CIExy1931 MacAdam.png">
            <a:hlinkClick r:id="rId3"/>
          </p:cNvPr>
          <p:cNvPicPr>
            <a:picLocks noChangeAspect="1" noChangeArrowheads="1"/>
          </p:cNvPicPr>
          <p:nvPr/>
        </p:nvPicPr>
        <p:blipFill>
          <a:blip r:embed="rId4"/>
          <a:srcRect/>
          <a:stretch>
            <a:fillRect/>
          </a:stretch>
        </p:blipFill>
        <p:spPr bwMode="auto">
          <a:xfrm>
            <a:off x="1990725" y="576263"/>
            <a:ext cx="5162550" cy="5705475"/>
          </a:xfrm>
          <a:prstGeom prst="rect">
            <a:avLst/>
          </a:prstGeom>
          <a:noFill/>
          <a:ln w="9525">
            <a:noFill/>
            <a:miter lim="800000"/>
            <a:headEnd/>
            <a:tailEnd/>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1139" name="Picture 5" descr="macadam"/>
          <p:cNvPicPr>
            <a:picLocks noChangeAspect="1" noChangeArrowheads="1"/>
          </p:cNvPicPr>
          <p:nvPr/>
        </p:nvPicPr>
        <p:blipFill>
          <a:blip r:embed="rId3"/>
          <a:srcRect/>
          <a:stretch>
            <a:fillRect/>
          </a:stretch>
        </p:blipFill>
        <p:spPr bwMode="auto">
          <a:xfrm>
            <a:off x="638175" y="1265238"/>
            <a:ext cx="8099425" cy="4454525"/>
          </a:xfrm>
          <a:prstGeom prst="rect">
            <a:avLst/>
          </a:prstGeom>
          <a:noFill/>
          <a:ln w="9525">
            <a:noFill/>
            <a:miter lim="800000"/>
            <a:headEnd/>
            <a:tailEnd/>
          </a:ln>
        </p:spPr>
      </p:pic>
      <p:sp>
        <p:nvSpPr>
          <p:cNvPr id="4" name="Text Box 3">
            <a:extLst>
              <a:ext uri="{FF2B5EF4-FFF2-40B4-BE49-F238E27FC236}">
                <a16:creationId xmlns:a16="http://schemas.microsoft.com/office/drawing/2014/main" id="{ACA33510-BF94-F548-A92D-9B8F7628C7A8}"/>
              </a:ext>
            </a:extLst>
          </p:cNvPr>
          <p:cNvSpPr txBox="1">
            <a:spLocks noChangeArrowheads="1"/>
          </p:cNvSpPr>
          <p:nvPr/>
        </p:nvSpPr>
        <p:spPr bwMode="auto">
          <a:xfrm>
            <a:off x="176213" y="76200"/>
            <a:ext cx="5610831" cy="369332"/>
          </a:xfrm>
          <a:prstGeom prst="rect">
            <a:avLst/>
          </a:prstGeom>
          <a:solidFill>
            <a:schemeClr val="bg1"/>
          </a:solidFill>
          <a:ln w="9525">
            <a:noFill/>
            <a:miter lim="800000"/>
            <a:headEnd/>
            <a:tailEnd/>
          </a:ln>
        </p:spPr>
        <p:txBody>
          <a:bodyPr wrap="none">
            <a:prstTxWarp prst="textNoShape">
              <a:avLst/>
            </a:prstTxWarp>
            <a:spAutoFit/>
          </a:bodyPr>
          <a:lstStyle/>
          <a:p>
            <a:r>
              <a:rPr lang="es-CL" dirty="0">
                <a:solidFill>
                  <a:srgbClr val="3333CC"/>
                </a:solidFill>
              </a:rPr>
              <a:t>[ Diagrama CIE xy vs. CIE u’v’: Elipses de MacAdam ]</a:t>
            </a:r>
            <a:endParaRPr lang="en-US" dirty="0">
              <a:solidFill>
                <a:srgbClr val="3333CC"/>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Text Box 3"/>
          <p:cNvSpPr txBox="1">
            <a:spLocks noChangeArrowheads="1"/>
          </p:cNvSpPr>
          <p:nvPr/>
        </p:nvSpPr>
        <p:spPr bwMode="auto">
          <a:xfrm>
            <a:off x="176213" y="76200"/>
            <a:ext cx="2226541" cy="369332"/>
          </a:xfrm>
          <a:prstGeom prst="rect">
            <a:avLst/>
          </a:prstGeom>
          <a:solidFill>
            <a:schemeClr val="bg1"/>
          </a:solidFill>
          <a:ln w="9525">
            <a:noFill/>
            <a:miter lim="800000"/>
            <a:headEnd/>
            <a:tailEnd/>
          </a:ln>
        </p:spPr>
        <p:txBody>
          <a:bodyPr wrap="none">
            <a:prstTxWarp prst="textNoShape">
              <a:avLst/>
            </a:prstTxWarp>
            <a:spAutoFit/>
          </a:bodyPr>
          <a:lstStyle/>
          <a:p>
            <a:r>
              <a:rPr lang="es-CL" dirty="0">
                <a:solidFill>
                  <a:srgbClr val="3333CC"/>
                </a:solidFill>
              </a:rPr>
              <a:t>[ Diagram CIE RGB ]</a:t>
            </a:r>
            <a:endParaRPr lang="en-US" dirty="0">
              <a:solidFill>
                <a:srgbClr val="3333CC"/>
              </a:solidFill>
            </a:endParaRPr>
          </a:p>
        </p:txBody>
      </p:sp>
      <p:pic>
        <p:nvPicPr>
          <p:cNvPr id="95235" name="Picture 5" descr="Image:CIExy1931 CIERGB.png">
            <a:hlinkClick r:id="rId3"/>
          </p:cNvPr>
          <p:cNvPicPr>
            <a:picLocks noChangeAspect="1" noChangeArrowheads="1"/>
          </p:cNvPicPr>
          <p:nvPr/>
        </p:nvPicPr>
        <p:blipFill>
          <a:blip r:embed="rId4"/>
          <a:srcRect/>
          <a:stretch>
            <a:fillRect/>
          </a:stretch>
        </p:blipFill>
        <p:spPr bwMode="auto">
          <a:xfrm>
            <a:off x="1990725" y="576263"/>
            <a:ext cx="5162550" cy="5705475"/>
          </a:xfrm>
          <a:prstGeom prst="rect">
            <a:avLst/>
          </a:prstGeom>
          <a:noFill/>
          <a:ln w="9525">
            <a:noFill/>
            <a:miter lim="800000"/>
            <a:headEnd/>
            <a:tailEnd/>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6" name="Text Box 2"/>
          <p:cNvSpPr txBox="1">
            <a:spLocks noChangeArrowheads="1"/>
          </p:cNvSpPr>
          <p:nvPr/>
        </p:nvSpPr>
        <p:spPr bwMode="auto">
          <a:xfrm>
            <a:off x="176213" y="76200"/>
            <a:ext cx="2103348" cy="369332"/>
          </a:xfrm>
          <a:prstGeom prst="rect">
            <a:avLst/>
          </a:prstGeom>
          <a:solidFill>
            <a:schemeClr val="bg1"/>
          </a:solidFill>
          <a:ln w="9525">
            <a:noFill/>
            <a:miter lim="800000"/>
            <a:headEnd/>
            <a:tailEnd/>
          </a:ln>
        </p:spPr>
        <p:txBody>
          <a:bodyPr wrap="none">
            <a:prstTxWarp prst="textNoShape">
              <a:avLst/>
            </a:prstTxWarp>
            <a:spAutoFit/>
          </a:bodyPr>
          <a:lstStyle/>
          <a:p>
            <a:r>
              <a:rPr lang="es-CL" dirty="0">
                <a:solidFill>
                  <a:srgbClr val="3333CC"/>
                </a:solidFill>
              </a:rPr>
              <a:t>[ Color Space HSI ]</a:t>
            </a:r>
            <a:endParaRPr lang="en-US" dirty="0">
              <a:solidFill>
                <a:srgbClr val="3333CC"/>
              </a:solidFill>
            </a:endParaRPr>
          </a:p>
        </p:txBody>
      </p:sp>
      <p:graphicFrame>
        <p:nvGraphicFramePr>
          <p:cNvPr id="105474" name="Object 2"/>
          <p:cNvGraphicFramePr>
            <a:graphicFrameLocks noGrp="1" noChangeAspect="1"/>
          </p:cNvGraphicFramePr>
          <p:nvPr>
            <p:ph sz="half" idx="1"/>
          </p:nvPr>
        </p:nvGraphicFramePr>
        <p:xfrm>
          <a:off x="939800" y="606425"/>
          <a:ext cx="6526213" cy="2971800"/>
        </p:xfrm>
        <a:graphic>
          <a:graphicData uri="http://schemas.openxmlformats.org/presentationml/2006/ole">
            <mc:AlternateContent xmlns:mc="http://schemas.openxmlformats.org/markup-compatibility/2006">
              <mc:Choice xmlns:v="urn:schemas-microsoft-com:vml" Requires="v">
                <p:oleObj spid="_x0000_s105532" name="CorelPhotoPaint.Image.11" r:id="rId4" imgW="4353892" imgH="1982560" progId="">
                  <p:embed/>
                </p:oleObj>
              </mc:Choice>
              <mc:Fallback>
                <p:oleObj name="CorelPhotoPaint.Image.11" r:id="rId4" imgW="4353892" imgH="1982560" progId="">
                  <p:embed/>
                  <p:pic>
                    <p:nvPicPr>
                      <p:cNvPr id="0" name="Picture 2"/>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39800" y="606425"/>
                        <a:ext cx="6526213" cy="2971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105475" name="Object 3"/>
          <p:cNvGraphicFramePr>
            <a:graphicFrameLocks noGrp="1" noChangeAspect="1"/>
          </p:cNvGraphicFramePr>
          <p:nvPr>
            <p:ph sz="half" idx="2"/>
          </p:nvPr>
        </p:nvGraphicFramePr>
        <p:xfrm>
          <a:off x="1536700" y="3527425"/>
          <a:ext cx="5753100" cy="2909888"/>
        </p:xfrm>
        <a:graphic>
          <a:graphicData uri="http://schemas.openxmlformats.org/presentationml/2006/ole">
            <mc:AlternateContent xmlns:mc="http://schemas.openxmlformats.org/markup-compatibility/2006">
              <mc:Choice xmlns:v="urn:schemas-microsoft-com:vml" Requires="v">
                <p:oleObj spid="_x0000_s105533" name="CorelPhotoPaint.Image.11" r:id="rId6" imgW="4305309" imgH="2177616" progId="">
                  <p:embed/>
                </p:oleObj>
              </mc:Choice>
              <mc:Fallback>
                <p:oleObj name="CorelPhotoPaint.Image.11" r:id="rId6" imgW="4305309" imgH="2177616" progId="">
                  <p:embed/>
                  <p:pic>
                    <p:nvPicPr>
                      <p:cNvPr id="0" name="Picture 3"/>
                      <p:cNvPicPr>
                        <a:picLocks noGrp="1"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36700" y="3527425"/>
                        <a:ext cx="5753100" cy="29098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oleObj>
              </mc:Fallback>
            </mc:AlternateContent>
          </a:graphicData>
        </a:graphic>
      </p:graphicFrame>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7522" name="Object 2"/>
          <p:cNvGraphicFramePr>
            <a:graphicFrameLocks noGrp="1" noChangeAspect="1"/>
          </p:cNvGraphicFramePr>
          <p:nvPr>
            <p:ph/>
          </p:nvPr>
        </p:nvGraphicFramePr>
        <p:xfrm>
          <a:off x="2555875" y="490538"/>
          <a:ext cx="4030663" cy="5851525"/>
        </p:xfrm>
        <a:graphic>
          <a:graphicData uri="http://schemas.openxmlformats.org/presentationml/2006/ole">
            <mc:AlternateContent xmlns:mc="http://schemas.openxmlformats.org/markup-compatibility/2006">
              <mc:Choice xmlns:v="urn:schemas-microsoft-com:vml" Requires="v">
                <p:oleObj spid="_x0000_s107554" name="CorelPhotoPaint.Image.11" r:id="rId4" imgW="4138842" imgH="6009144" progId="">
                  <p:embed/>
                </p:oleObj>
              </mc:Choice>
              <mc:Fallback>
                <p:oleObj name="CorelPhotoPaint.Image.11" r:id="rId4" imgW="4138842" imgH="6009144" progId="">
                  <p:embed/>
                  <p:pic>
                    <p:nvPicPr>
                      <p:cNvPr id="0" name="Picture 2"/>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55875" y="490538"/>
                        <a:ext cx="4030663" cy="5851525"/>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4" name="Text Box 2"/>
          <p:cNvSpPr txBox="1">
            <a:spLocks noChangeArrowheads="1"/>
          </p:cNvSpPr>
          <p:nvPr/>
        </p:nvSpPr>
        <p:spPr bwMode="auto">
          <a:xfrm>
            <a:off x="176213" y="76200"/>
            <a:ext cx="2103348" cy="369332"/>
          </a:xfrm>
          <a:prstGeom prst="rect">
            <a:avLst/>
          </a:prstGeom>
          <a:solidFill>
            <a:schemeClr val="bg1"/>
          </a:solidFill>
          <a:ln w="9525">
            <a:noFill/>
            <a:miter lim="800000"/>
            <a:headEnd/>
            <a:tailEnd/>
          </a:ln>
        </p:spPr>
        <p:txBody>
          <a:bodyPr wrap="none">
            <a:prstTxWarp prst="textNoShape">
              <a:avLst/>
            </a:prstTxWarp>
            <a:spAutoFit/>
          </a:bodyPr>
          <a:lstStyle/>
          <a:p>
            <a:r>
              <a:rPr lang="es-CL" dirty="0">
                <a:solidFill>
                  <a:srgbClr val="3333CC"/>
                </a:solidFill>
              </a:rPr>
              <a:t>[ Color Space HSI ]</a:t>
            </a:r>
            <a:endParaRPr lang="en-US" dirty="0">
              <a:solidFill>
                <a:srgbClr val="3333CC"/>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1618" name="Picture 2" descr="Image:HSLSphere.svg">
            <a:hlinkClick r:id="rId3"/>
          </p:cNvPr>
          <p:cNvPicPr>
            <a:picLocks noChangeAspect="1" noChangeArrowheads="1"/>
          </p:cNvPicPr>
          <p:nvPr/>
        </p:nvPicPr>
        <p:blipFill>
          <a:blip r:embed="rId4"/>
          <a:srcRect/>
          <a:stretch>
            <a:fillRect/>
          </a:stretch>
        </p:blipFill>
        <p:spPr bwMode="auto">
          <a:xfrm>
            <a:off x="762000" y="1524000"/>
            <a:ext cx="7620000" cy="3810000"/>
          </a:xfrm>
          <a:prstGeom prst="rect">
            <a:avLst/>
          </a:prstGeom>
          <a:noFill/>
          <a:ln w="9525">
            <a:noFill/>
            <a:miter lim="800000"/>
            <a:headEnd/>
            <a:tailEnd/>
          </a:ln>
        </p:spPr>
      </p:pic>
      <p:sp>
        <p:nvSpPr>
          <p:cNvPr id="4" name="Text Box 2"/>
          <p:cNvSpPr txBox="1">
            <a:spLocks noChangeArrowheads="1"/>
          </p:cNvSpPr>
          <p:nvPr/>
        </p:nvSpPr>
        <p:spPr bwMode="auto">
          <a:xfrm>
            <a:off x="176213" y="76200"/>
            <a:ext cx="2147418" cy="369332"/>
          </a:xfrm>
          <a:prstGeom prst="rect">
            <a:avLst/>
          </a:prstGeom>
          <a:solidFill>
            <a:schemeClr val="bg1"/>
          </a:solidFill>
          <a:ln w="9525">
            <a:noFill/>
            <a:miter lim="800000"/>
            <a:headEnd/>
            <a:tailEnd/>
          </a:ln>
        </p:spPr>
        <p:txBody>
          <a:bodyPr wrap="none">
            <a:prstTxWarp prst="textNoShape">
              <a:avLst/>
            </a:prstTxWarp>
            <a:spAutoFit/>
          </a:bodyPr>
          <a:lstStyle/>
          <a:p>
            <a:r>
              <a:rPr lang="es-CL" dirty="0">
                <a:solidFill>
                  <a:srgbClr val="3333CC"/>
                </a:solidFill>
              </a:rPr>
              <a:t>[ Color Space HSL ]</a:t>
            </a:r>
            <a:endParaRPr lang="en-US" dirty="0">
              <a:solidFill>
                <a:srgbClr val="3333CC"/>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50799" y="-67776"/>
            <a:ext cx="9347158" cy="69765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67729" y="-50840"/>
            <a:ext cx="9347158" cy="6976575"/>
          </a:xfrm>
          <a:prstGeom prst="rect">
            <a:avLst/>
          </a:prstGeom>
          <a:solidFill>
            <a:schemeClr val="accent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67726" y="-67770"/>
            <a:ext cx="9347158" cy="6976575"/>
          </a:xfrm>
          <a:prstGeom prst="rect">
            <a:avLst/>
          </a:prstGeom>
          <a:solidFill>
            <a:schemeClr val="accent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84656" y="-84700"/>
            <a:ext cx="9347158" cy="6976575"/>
          </a:xfrm>
          <a:prstGeom prst="rect">
            <a:avLst/>
          </a:prstGeom>
          <a:solidFill>
            <a:schemeClr val="accent1">
              <a:lumMod val="2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67720" y="-67764"/>
            <a:ext cx="9347158" cy="6976575"/>
          </a:xfrm>
          <a:prstGeom prst="rect">
            <a:avLst/>
          </a:prstGeom>
          <a:solidFill>
            <a:schemeClr val="accent1">
              <a:lumMod val="1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67717" y="-84694"/>
            <a:ext cx="9347158" cy="6976575"/>
          </a:xfrm>
          <a:prstGeom prst="rect">
            <a:avLst/>
          </a:prstGeom>
          <a:solidFill>
            <a:schemeClr val="accent6">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50781" y="-101624"/>
            <a:ext cx="9347158" cy="6976575"/>
          </a:xfrm>
          <a:prstGeom prst="rect">
            <a:avLst/>
          </a:prstGeom>
          <a:solidFill>
            <a:schemeClr val="accent6">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67711" y="-101621"/>
            <a:ext cx="9347158" cy="6976575"/>
          </a:xfrm>
          <a:prstGeom prst="rect">
            <a:avLst/>
          </a:prstGeom>
          <a:solidFill>
            <a:schemeClr val="accent6">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67708" y="-101618"/>
            <a:ext cx="9347158" cy="6976575"/>
          </a:xfrm>
          <a:prstGeom prst="rect">
            <a:avLst/>
          </a:prstGeom>
          <a:solidFill>
            <a:srgbClr val="9CBAD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84638" y="-118548"/>
            <a:ext cx="9347158" cy="6976575"/>
          </a:xfrm>
          <a:prstGeom prst="rect">
            <a:avLst/>
          </a:prstGeom>
          <a:solidFill>
            <a:srgbClr val="9CE3D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84635" y="-84679"/>
            <a:ext cx="9347158" cy="6976575"/>
          </a:xfrm>
          <a:prstGeom prst="rect">
            <a:avLst/>
          </a:prstGeom>
          <a:solidFill>
            <a:srgbClr val="E3E3D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67699" y="-84676"/>
            <a:ext cx="9347158" cy="6976575"/>
          </a:xfrm>
          <a:prstGeom prst="rect">
            <a:avLst/>
          </a:prstGeom>
          <a:solidFill>
            <a:srgbClr val="FFFFC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67696" y="-67740"/>
            <a:ext cx="9347158" cy="6976575"/>
          </a:xfrm>
          <a:prstGeom prst="rect">
            <a:avLst/>
          </a:prstGeom>
          <a:solidFill>
            <a:srgbClr val="FFFF6B"/>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67693" y="-84670"/>
            <a:ext cx="9347158" cy="6976575"/>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p:cNvSpPr/>
          <p:nvPr/>
        </p:nvSpPr>
        <p:spPr>
          <a:xfrm>
            <a:off x="-67690" y="-67734"/>
            <a:ext cx="9347158" cy="6976575"/>
          </a:xfrm>
          <a:prstGeom prst="rect">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s-ES_tradnl" sz="3600" dirty="0">
                <a:latin typeface="Trebuchet MS"/>
                <a:cs typeface="Trebuchet MS"/>
              </a:rPr>
              <a:t>El objetivo de los espacios de color es ayudar al proceso de la descripción del color, ya sea entre personas o entre computadores.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edge">
                                      <p:cBhvr>
                                        <p:cTn id="7" dur="3000"/>
                                        <p:tgtEl>
                                          <p:spTgt spid="7"/>
                                        </p:tgtEl>
                                      </p:cBhvr>
                                    </p:animEffect>
                                  </p:childTnLst>
                                </p:cTn>
                              </p:par>
                            </p:childTnLst>
                          </p:cTn>
                        </p:par>
                        <p:par>
                          <p:cTn id="8" fill="hold">
                            <p:stCondLst>
                              <p:cond delay="3000"/>
                            </p:stCondLst>
                            <p:childTnLst>
                              <p:par>
                                <p:cTn id="9" presetID="20"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edge">
                                      <p:cBhvr>
                                        <p:cTn id="11" dur="3000"/>
                                        <p:tgtEl>
                                          <p:spTgt spid="8"/>
                                        </p:tgtEl>
                                      </p:cBhvr>
                                    </p:animEffect>
                                  </p:childTnLst>
                                </p:cTn>
                              </p:par>
                            </p:childTnLst>
                          </p:cTn>
                        </p:par>
                        <p:par>
                          <p:cTn id="12" fill="hold">
                            <p:stCondLst>
                              <p:cond delay="6000"/>
                            </p:stCondLst>
                            <p:childTnLst>
                              <p:par>
                                <p:cTn id="13" presetID="20" presetClass="entr" presetSubtype="0"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edge">
                                      <p:cBhvr>
                                        <p:cTn id="15" dur="3000"/>
                                        <p:tgtEl>
                                          <p:spTgt spid="9"/>
                                        </p:tgtEl>
                                      </p:cBhvr>
                                    </p:animEffect>
                                  </p:childTnLst>
                                </p:cTn>
                              </p:par>
                            </p:childTnLst>
                          </p:cTn>
                        </p:par>
                        <p:par>
                          <p:cTn id="16" fill="hold">
                            <p:stCondLst>
                              <p:cond delay="9000"/>
                            </p:stCondLst>
                            <p:childTnLst>
                              <p:par>
                                <p:cTn id="17" presetID="20" presetClass="entr" presetSubtype="0" fill="hold" grpId="0"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wedge">
                                      <p:cBhvr>
                                        <p:cTn id="19" dur="3000"/>
                                        <p:tgtEl>
                                          <p:spTgt spid="10"/>
                                        </p:tgtEl>
                                      </p:cBhvr>
                                    </p:animEffect>
                                  </p:childTnLst>
                                </p:cTn>
                              </p:par>
                            </p:childTnLst>
                          </p:cTn>
                        </p:par>
                        <p:par>
                          <p:cTn id="20" fill="hold">
                            <p:stCondLst>
                              <p:cond delay="12000"/>
                            </p:stCondLst>
                            <p:childTnLst>
                              <p:par>
                                <p:cTn id="21" presetID="20" presetClass="entr" presetSubtype="0" fill="hold" grpId="0" nodeType="after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wedge">
                                      <p:cBhvr>
                                        <p:cTn id="23" dur="3000"/>
                                        <p:tgtEl>
                                          <p:spTgt spid="11"/>
                                        </p:tgtEl>
                                      </p:cBhvr>
                                    </p:animEffect>
                                  </p:childTnLst>
                                </p:cTn>
                              </p:par>
                            </p:childTnLst>
                          </p:cTn>
                        </p:par>
                        <p:par>
                          <p:cTn id="24" fill="hold">
                            <p:stCondLst>
                              <p:cond delay="15000"/>
                            </p:stCondLst>
                            <p:childTnLst>
                              <p:par>
                                <p:cTn id="25" presetID="20" presetClass="entr" presetSubtype="0" fill="hold" grpId="0" nodeType="after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wedge">
                                      <p:cBhvr>
                                        <p:cTn id="27" dur="3000"/>
                                        <p:tgtEl>
                                          <p:spTgt spid="12"/>
                                        </p:tgtEl>
                                      </p:cBhvr>
                                    </p:animEffect>
                                  </p:childTnLst>
                                </p:cTn>
                              </p:par>
                            </p:childTnLst>
                          </p:cTn>
                        </p:par>
                        <p:par>
                          <p:cTn id="28" fill="hold">
                            <p:stCondLst>
                              <p:cond delay="18000"/>
                            </p:stCondLst>
                            <p:childTnLst>
                              <p:par>
                                <p:cTn id="29" presetID="20" presetClass="entr" presetSubtype="0" fill="hold" grpId="0" nodeType="after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wedge">
                                      <p:cBhvr>
                                        <p:cTn id="31" dur="3000"/>
                                        <p:tgtEl>
                                          <p:spTgt spid="13"/>
                                        </p:tgtEl>
                                      </p:cBhvr>
                                    </p:animEffect>
                                  </p:childTnLst>
                                </p:cTn>
                              </p:par>
                            </p:childTnLst>
                          </p:cTn>
                        </p:par>
                        <p:par>
                          <p:cTn id="32" fill="hold">
                            <p:stCondLst>
                              <p:cond delay="21000"/>
                            </p:stCondLst>
                            <p:childTnLst>
                              <p:par>
                                <p:cTn id="33" presetID="20" presetClass="entr" presetSubtype="0" fill="hold" grpId="0" nodeType="after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wedge">
                                      <p:cBhvr>
                                        <p:cTn id="35" dur="3000"/>
                                        <p:tgtEl>
                                          <p:spTgt spid="14"/>
                                        </p:tgtEl>
                                      </p:cBhvr>
                                    </p:animEffect>
                                  </p:childTnLst>
                                </p:cTn>
                              </p:par>
                            </p:childTnLst>
                          </p:cTn>
                        </p:par>
                        <p:par>
                          <p:cTn id="36" fill="hold">
                            <p:stCondLst>
                              <p:cond delay="24000"/>
                            </p:stCondLst>
                            <p:childTnLst>
                              <p:par>
                                <p:cTn id="37" presetID="20" presetClass="entr" presetSubtype="0" fill="hold" grpId="0" nodeType="after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wedge">
                                      <p:cBhvr>
                                        <p:cTn id="39" dur="3000"/>
                                        <p:tgtEl>
                                          <p:spTgt spid="15"/>
                                        </p:tgtEl>
                                      </p:cBhvr>
                                    </p:animEffect>
                                  </p:childTnLst>
                                </p:cTn>
                              </p:par>
                            </p:childTnLst>
                          </p:cTn>
                        </p:par>
                        <p:par>
                          <p:cTn id="40" fill="hold">
                            <p:stCondLst>
                              <p:cond delay="27000"/>
                            </p:stCondLst>
                            <p:childTnLst>
                              <p:par>
                                <p:cTn id="41" presetID="20" presetClass="entr" presetSubtype="0" fill="hold" grpId="0" nodeType="after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wedge">
                                      <p:cBhvr>
                                        <p:cTn id="43" dur="3000"/>
                                        <p:tgtEl>
                                          <p:spTgt spid="16"/>
                                        </p:tgtEl>
                                      </p:cBhvr>
                                    </p:animEffect>
                                  </p:childTnLst>
                                </p:cTn>
                              </p:par>
                            </p:childTnLst>
                          </p:cTn>
                        </p:par>
                        <p:par>
                          <p:cTn id="44" fill="hold">
                            <p:stCondLst>
                              <p:cond delay="30000"/>
                            </p:stCondLst>
                            <p:childTnLst>
                              <p:par>
                                <p:cTn id="45" presetID="20" presetClass="entr" presetSubtype="0" fill="hold" grpId="0" nodeType="after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wedge">
                                      <p:cBhvr>
                                        <p:cTn id="47" dur="3000"/>
                                        <p:tgtEl>
                                          <p:spTgt spid="17"/>
                                        </p:tgtEl>
                                      </p:cBhvr>
                                    </p:animEffect>
                                  </p:childTnLst>
                                </p:cTn>
                              </p:par>
                            </p:childTnLst>
                          </p:cTn>
                        </p:par>
                        <p:par>
                          <p:cTn id="48" fill="hold">
                            <p:stCondLst>
                              <p:cond delay="33000"/>
                            </p:stCondLst>
                            <p:childTnLst>
                              <p:par>
                                <p:cTn id="49" presetID="20" presetClass="entr" presetSubtype="0" fill="hold" grpId="0" nodeType="afterEffect">
                                  <p:stCondLst>
                                    <p:cond delay="0"/>
                                  </p:stCondLst>
                                  <p:childTnLst>
                                    <p:set>
                                      <p:cBhvr>
                                        <p:cTn id="50" dur="1" fill="hold">
                                          <p:stCondLst>
                                            <p:cond delay="0"/>
                                          </p:stCondLst>
                                        </p:cTn>
                                        <p:tgtEl>
                                          <p:spTgt spid="18"/>
                                        </p:tgtEl>
                                        <p:attrNameLst>
                                          <p:attrName>style.visibility</p:attrName>
                                        </p:attrNameLst>
                                      </p:cBhvr>
                                      <p:to>
                                        <p:strVal val="visible"/>
                                      </p:to>
                                    </p:set>
                                    <p:animEffect transition="in" filter="wedge">
                                      <p:cBhvr>
                                        <p:cTn id="51" dur="3000"/>
                                        <p:tgtEl>
                                          <p:spTgt spid="18"/>
                                        </p:tgtEl>
                                      </p:cBhvr>
                                    </p:animEffect>
                                  </p:childTnLst>
                                </p:cTn>
                              </p:par>
                            </p:childTnLst>
                          </p:cTn>
                        </p:par>
                        <p:par>
                          <p:cTn id="52" fill="hold">
                            <p:stCondLst>
                              <p:cond delay="36000"/>
                            </p:stCondLst>
                            <p:childTnLst>
                              <p:par>
                                <p:cTn id="53" presetID="20" presetClass="entr" presetSubtype="0" fill="hold" grpId="0" nodeType="afterEffect">
                                  <p:stCondLst>
                                    <p:cond delay="0"/>
                                  </p:stCondLst>
                                  <p:childTnLst>
                                    <p:set>
                                      <p:cBhvr>
                                        <p:cTn id="54" dur="1" fill="hold">
                                          <p:stCondLst>
                                            <p:cond delay="0"/>
                                          </p:stCondLst>
                                        </p:cTn>
                                        <p:tgtEl>
                                          <p:spTgt spid="19"/>
                                        </p:tgtEl>
                                        <p:attrNameLst>
                                          <p:attrName>style.visibility</p:attrName>
                                        </p:attrNameLst>
                                      </p:cBhvr>
                                      <p:to>
                                        <p:strVal val="visible"/>
                                      </p:to>
                                    </p:set>
                                    <p:animEffect transition="in" filter="wedge">
                                      <p:cBhvr>
                                        <p:cTn id="55" dur="3000"/>
                                        <p:tgtEl>
                                          <p:spTgt spid="19"/>
                                        </p:tgtEl>
                                      </p:cBhvr>
                                    </p:animEffect>
                                  </p:childTnLst>
                                </p:cTn>
                              </p:par>
                            </p:childTnLst>
                          </p:cTn>
                        </p:par>
                        <p:par>
                          <p:cTn id="56" fill="hold">
                            <p:stCondLst>
                              <p:cond delay="39000"/>
                            </p:stCondLst>
                            <p:childTnLst>
                              <p:par>
                                <p:cTn id="57" presetID="20" presetClass="entr" presetSubtype="0" fill="hold" grpId="0" nodeType="afterEffect">
                                  <p:stCondLst>
                                    <p:cond delay="0"/>
                                  </p:stCondLst>
                                  <p:childTnLst>
                                    <p:set>
                                      <p:cBhvr>
                                        <p:cTn id="58" dur="1" fill="hold">
                                          <p:stCondLst>
                                            <p:cond delay="0"/>
                                          </p:stCondLst>
                                        </p:cTn>
                                        <p:tgtEl>
                                          <p:spTgt spid="20"/>
                                        </p:tgtEl>
                                        <p:attrNameLst>
                                          <p:attrName>style.visibility</p:attrName>
                                        </p:attrNameLst>
                                      </p:cBhvr>
                                      <p:to>
                                        <p:strVal val="visible"/>
                                      </p:to>
                                    </p:set>
                                    <p:animEffect transition="in" filter="wedge">
                                      <p:cBhvr>
                                        <p:cTn id="59" dur="3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3666" name="Picture 2" descr="Image:Color cones.png">
            <a:hlinkClick r:id="rId3"/>
          </p:cNvPr>
          <p:cNvPicPr>
            <a:picLocks noChangeAspect="1" noChangeArrowheads="1"/>
          </p:cNvPicPr>
          <p:nvPr/>
        </p:nvPicPr>
        <p:blipFill>
          <a:blip r:embed="rId4"/>
          <a:srcRect/>
          <a:stretch>
            <a:fillRect/>
          </a:stretch>
        </p:blipFill>
        <p:spPr bwMode="auto">
          <a:xfrm>
            <a:off x="1314450" y="571500"/>
            <a:ext cx="5372100" cy="5715000"/>
          </a:xfrm>
          <a:prstGeom prst="rect">
            <a:avLst/>
          </a:prstGeom>
          <a:noFill/>
          <a:ln w="9525">
            <a:noFill/>
            <a:miter lim="800000"/>
            <a:headEnd/>
            <a:tailEnd/>
          </a:ln>
        </p:spPr>
      </p:pic>
      <p:sp>
        <p:nvSpPr>
          <p:cNvPr id="4" name="Text Box 2"/>
          <p:cNvSpPr txBox="1">
            <a:spLocks noChangeArrowheads="1"/>
          </p:cNvSpPr>
          <p:nvPr/>
        </p:nvSpPr>
        <p:spPr bwMode="auto">
          <a:xfrm>
            <a:off x="176213" y="76200"/>
            <a:ext cx="2147418" cy="369332"/>
          </a:xfrm>
          <a:prstGeom prst="rect">
            <a:avLst/>
          </a:prstGeom>
          <a:solidFill>
            <a:schemeClr val="bg1"/>
          </a:solidFill>
          <a:ln w="9525">
            <a:noFill/>
            <a:miter lim="800000"/>
            <a:headEnd/>
            <a:tailEnd/>
          </a:ln>
        </p:spPr>
        <p:txBody>
          <a:bodyPr wrap="none">
            <a:prstTxWarp prst="textNoShape">
              <a:avLst/>
            </a:prstTxWarp>
            <a:spAutoFit/>
          </a:bodyPr>
          <a:lstStyle/>
          <a:p>
            <a:r>
              <a:rPr lang="es-CL" dirty="0">
                <a:solidFill>
                  <a:srgbClr val="3333CC"/>
                </a:solidFill>
              </a:rPr>
              <a:t>[ Color Space HSL ]</a:t>
            </a:r>
            <a:endParaRPr lang="en-US" dirty="0">
              <a:solidFill>
                <a:srgbClr val="3333CC"/>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5714" name="Picture 2"/>
          <p:cNvPicPr>
            <a:picLocks noChangeAspect="1" noChangeArrowheads="1"/>
          </p:cNvPicPr>
          <p:nvPr/>
        </p:nvPicPr>
        <p:blipFill>
          <a:blip r:embed="rId3"/>
          <a:srcRect/>
          <a:stretch>
            <a:fillRect/>
          </a:stretch>
        </p:blipFill>
        <p:spPr bwMode="auto">
          <a:xfrm>
            <a:off x="482600" y="746125"/>
            <a:ext cx="2497138" cy="1873250"/>
          </a:xfrm>
          <a:prstGeom prst="rect">
            <a:avLst/>
          </a:prstGeom>
          <a:noFill/>
          <a:ln w="9525">
            <a:noFill/>
            <a:miter lim="800000"/>
            <a:headEnd/>
            <a:tailEnd/>
          </a:ln>
        </p:spPr>
      </p:pic>
      <p:pic>
        <p:nvPicPr>
          <p:cNvPr id="115715" name="Picture 3"/>
          <p:cNvPicPr>
            <a:picLocks noChangeAspect="1" noChangeArrowheads="1"/>
          </p:cNvPicPr>
          <p:nvPr/>
        </p:nvPicPr>
        <p:blipFill>
          <a:blip r:embed="rId4"/>
          <a:srcRect/>
          <a:stretch>
            <a:fillRect/>
          </a:stretch>
        </p:blipFill>
        <p:spPr bwMode="auto">
          <a:xfrm>
            <a:off x="4999038" y="736600"/>
            <a:ext cx="2638425" cy="5880100"/>
          </a:xfrm>
          <a:prstGeom prst="rect">
            <a:avLst/>
          </a:prstGeom>
          <a:noFill/>
          <a:ln w="9525">
            <a:noFill/>
            <a:miter lim="800000"/>
            <a:headEnd/>
            <a:tailEnd/>
          </a:ln>
        </p:spPr>
      </p:pic>
      <p:sp>
        <p:nvSpPr>
          <p:cNvPr id="115716" name="Text Box 4"/>
          <p:cNvSpPr txBox="1">
            <a:spLocks noChangeArrowheads="1"/>
          </p:cNvSpPr>
          <p:nvPr/>
        </p:nvSpPr>
        <p:spPr bwMode="auto">
          <a:xfrm>
            <a:off x="7667625" y="2360613"/>
            <a:ext cx="333375" cy="366712"/>
          </a:xfrm>
          <a:prstGeom prst="rect">
            <a:avLst/>
          </a:prstGeom>
          <a:noFill/>
          <a:ln w="9525">
            <a:noFill/>
            <a:miter lim="800000"/>
            <a:headEnd/>
            <a:tailEnd/>
          </a:ln>
        </p:spPr>
        <p:txBody>
          <a:bodyPr wrap="none">
            <a:prstTxWarp prst="textNoShape">
              <a:avLst/>
            </a:prstTxWarp>
            <a:spAutoFit/>
          </a:bodyPr>
          <a:lstStyle/>
          <a:p>
            <a:r>
              <a:rPr lang="es-CL">
                <a:solidFill>
                  <a:srgbClr val="0000FF"/>
                </a:solidFill>
              </a:rPr>
              <a:t>H</a:t>
            </a:r>
            <a:endParaRPr lang="es-ES">
              <a:solidFill>
                <a:srgbClr val="0000FF"/>
              </a:solidFill>
            </a:endParaRPr>
          </a:p>
        </p:txBody>
      </p:sp>
      <p:sp>
        <p:nvSpPr>
          <p:cNvPr id="115717" name="Text Box 5"/>
          <p:cNvSpPr txBox="1">
            <a:spLocks noChangeArrowheads="1"/>
          </p:cNvSpPr>
          <p:nvPr/>
        </p:nvSpPr>
        <p:spPr bwMode="auto">
          <a:xfrm>
            <a:off x="7616825" y="4303713"/>
            <a:ext cx="293688" cy="366712"/>
          </a:xfrm>
          <a:prstGeom prst="rect">
            <a:avLst/>
          </a:prstGeom>
          <a:noFill/>
          <a:ln w="9525">
            <a:noFill/>
            <a:miter lim="800000"/>
            <a:headEnd/>
            <a:tailEnd/>
          </a:ln>
        </p:spPr>
        <p:txBody>
          <a:bodyPr wrap="none">
            <a:prstTxWarp prst="textNoShape">
              <a:avLst/>
            </a:prstTxWarp>
            <a:spAutoFit/>
          </a:bodyPr>
          <a:lstStyle/>
          <a:p>
            <a:r>
              <a:rPr lang="es-CL">
                <a:solidFill>
                  <a:srgbClr val="0000FF"/>
                </a:solidFill>
              </a:rPr>
              <a:t>S</a:t>
            </a:r>
            <a:endParaRPr lang="es-ES">
              <a:solidFill>
                <a:srgbClr val="0000FF"/>
              </a:solidFill>
            </a:endParaRPr>
          </a:p>
        </p:txBody>
      </p:sp>
      <p:sp>
        <p:nvSpPr>
          <p:cNvPr id="115718" name="Text Box 6"/>
          <p:cNvSpPr txBox="1">
            <a:spLocks noChangeArrowheads="1"/>
          </p:cNvSpPr>
          <p:nvPr/>
        </p:nvSpPr>
        <p:spPr bwMode="auto">
          <a:xfrm>
            <a:off x="7680325" y="6234113"/>
            <a:ext cx="300038" cy="366712"/>
          </a:xfrm>
          <a:prstGeom prst="rect">
            <a:avLst/>
          </a:prstGeom>
          <a:noFill/>
          <a:ln w="9525">
            <a:noFill/>
            <a:miter lim="800000"/>
            <a:headEnd/>
            <a:tailEnd/>
          </a:ln>
        </p:spPr>
        <p:txBody>
          <a:bodyPr wrap="none">
            <a:prstTxWarp prst="textNoShape">
              <a:avLst/>
            </a:prstTxWarp>
            <a:spAutoFit/>
          </a:bodyPr>
          <a:lstStyle/>
          <a:p>
            <a:r>
              <a:rPr lang="es-CL">
                <a:solidFill>
                  <a:srgbClr val="0000FF"/>
                </a:solidFill>
              </a:rPr>
              <a:t>L</a:t>
            </a:r>
            <a:endParaRPr lang="es-ES">
              <a:solidFill>
                <a:srgbClr val="0000FF"/>
              </a:solidFill>
            </a:endParaRPr>
          </a:p>
        </p:txBody>
      </p:sp>
      <p:sp>
        <p:nvSpPr>
          <p:cNvPr id="115719" name="Line 7"/>
          <p:cNvSpPr>
            <a:spLocks noChangeShapeType="1"/>
          </p:cNvSpPr>
          <p:nvPr/>
        </p:nvSpPr>
        <p:spPr bwMode="auto">
          <a:xfrm>
            <a:off x="3263900" y="1727200"/>
            <a:ext cx="1358900" cy="0"/>
          </a:xfrm>
          <a:prstGeom prst="line">
            <a:avLst/>
          </a:prstGeom>
          <a:noFill/>
          <a:ln w="9525">
            <a:solidFill>
              <a:schemeClr val="tx1"/>
            </a:solidFill>
            <a:round/>
            <a:headEnd/>
            <a:tailEnd type="triangle" w="med" len="med"/>
          </a:ln>
        </p:spPr>
        <p:txBody>
          <a:bodyPr>
            <a:prstTxWarp prst="textNoShape">
              <a:avLst/>
            </a:prstTxWarp>
          </a:bodyPr>
          <a:lstStyle/>
          <a:p>
            <a:endParaRPr lang="es-ES_tradnl"/>
          </a:p>
        </p:txBody>
      </p:sp>
      <p:sp>
        <p:nvSpPr>
          <p:cNvPr id="115720" name="Line 8"/>
          <p:cNvSpPr>
            <a:spLocks noChangeShapeType="1"/>
          </p:cNvSpPr>
          <p:nvPr/>
        </p:nvSpPr>
        <p:spPr bwMode="auto">
          <a:xfrm>
            <a:off x="3276600" y="1752600"/>
            <a:ext cx="1562100" cy="1955800"/>
          </a:xfrm>
          <a:prstGeom prst="line">
            <a:avLst/>
          </a:prstGeom>
          <a:noFill/>
          <a:ln w="9525">
            <a:solidFill>
              <a:schemeClr val="tx1"/>
            </a:solidFill>
            <a:round/>
            <a:headEnd/>
            <a:tailEnd type="triangle" w="med" len="med"/>
          </a:ln>
        </p:spPr>
        <p:txBody>
          <a:bodyPr>
            <a:prstTxWarp prst="textNoShape">
              <a:avLst/>
            </a:prstTxWarp>
          </a:bodyPr>
          <a:lstStyle/>
          <a:p>
            <a:endParaRPr lang="es-ES_tradnl"/>
          </a:p>
        </p:txBody>
      </p:sp>
      <p:sp>
        <p:nvSpPr>
          <p:cNvPr id="115721" name="Line 9"/>
          <p:cNvSpPr>
            <a:spLocks noChangeShapeType="1"/>
          </p:cNvSpPr>
          <p:nvPr/>
        </p:nvSpPr>
        <p:spPr bwMode="auto">
          <a:xfrm>
            <a:off x="3263900" y="1739900"/>
            <a:ext cx="1638300" cy="4102100"/>
          </a:xfrm>
          <a:prstGeom prst="line">
            <a:avLst/>
          </a:prstGeom>
          <a:noFill/>
          <a:ln w="9525">
            <a:solidFill>
              <a:schemeClr val="tx1"/>
            </a:solidFill>
            <a:round/>
            <a:headEnd/>
            <a:tailEnd type="triangle" w="med" len="med"/>
          </a:ln>
        </p:spPr>
        <p:txBody>
          <a:bodyPr>
            <a:prstTxWarp prst="textNoShape">
              <a:avLst/>
            </a:prstTxWarp>
          </a:bodyPr>
          <a:lstStyle/>
          <a:p>
            <a:endParaRPr lang="es-ES_tradnl"/>
          </a:p>
        </p:txBody>
      </p:sp>
      <p:sp>
        <p:nvSpPr>
          <p:cNvPr id="11" name="Text Box 2"/>
          <p:cNvSpPr txBox="1">
            <a:spLocks noChangeArrowheads="1"/>
          </p:cNvSpPr>
          <p:nvPr/>
        </p:nvSpPr>
        <p:spPr bwMode="auto">
          <a:xfrm>
            <a:off x="176213" y="76200"/>
            <a:ext cx="2147418" cy="369332"/>
          </a:xfrm>
          <a:prstGeom prst="rect">
            <a:avLst/>
          </a:prstGeom>
          <a:solidFill>
            <a:schemeClr val="bg1"/>
          </a:solidFill>
          <a:ln w="9525">
            <a:noFill/>
            <a:miter lim="800000"/>
            <a:headEnd/>
            <a:tailEnd/>
          </a:ln>
        </p:spPr>
        <p:txBody>
          <a:bodyPr wrap="none">
            <a:prstTxWarp prst="textNoShape">
              <a:avLst/>
            </a:prstTxWarp>
            <a:spAutoFit/>
          </a:bodyPr>
          <a:lstStyle/>
          <a:p>
            <a:r>
              <a:rPr lang="es-CL" dirty="0">
                <a:solidFill>
                  <a:srgbClr val="3333CC"/>
                </a:solidFill>
              </a:rPr>
              <a:t>[ Color Space HSL ]</a:t>
            </a:r>
            <a:endParaRPr lang="en-US" dirty="0">
              <a:solidFill>
                <a:srgbClr val="3333CC"/>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7762" name="Picture 2"/>
          <p:cNvPicPr>
            <a:picLocks noChangeAspect="1" noChangeArrowheads="1"/>
          </p:cNvPicPr>
          <p:nvPr/>
        </p:nvPicPr>
        <p:blipFill>
          <a:blip r:embed="rId3"/>
          <a:srcRect/>
          <a:stretch>
            <a:fillRect/>
          </a:stretch>
        </p:blipFill>
        <p:spPr bwMode="auto">
          <a:xfrm>
            <a:off x="482600" y="733425"/>
            <a:ext cx="2497138" cy="1873250"/>
          </a:xfrm>
          <a:prstGeom prst="rect">
            <a:avLst/>
          </a:prstGeom>
          <a:noFill/>
          <a:ln w="9525">
            <a:noFill/>
            <a:miter lim="800000"/>
            <a:headEnd/>
            <a:tailEnd/>
          </a:ln>
        </p:spPr>
      </p:pic>
      <p:sp>
        <p:nvSpPr>
          <p:cNvPr id="117763" name="Text Box 3"/>
          <p:cNvSpPr txBox="1">
            <a:spLocks noChangeArrowheads="1"/>
          </p:cNvSpPr>
          <p:nvPr/>
        </p:nvSpPr>
        <p:spPr bwMode="auto">
          <a:xfrm>
            <a:off x="7667625" y="2360613"/>
            <a:ext cx="333375" cy="366712"/>
          </a:xfrm>
          <a:prstGeom prst="rect">
            <a:avLst/>
          </a:prstGeom>
          <a:noFill/>
          <a:ln w="9525">
            <a:noFill/>
            <a:miter lim="800000"/>
            <a:headEnd/>
            <a:tailEnd/>
          </a:ln>
        </p:spPr>
        <p:txBody>
          <a:bodyPr wrap="none">
            <a:prstTxWarp prst="textNoShape">
              <a:avLst/>
            </a:prstTxWarp>
            <a:spAutoFit/>
          </a:bodyPr>
          <a:lstStyle/>
          <a:p>
            <a:r>
              <a:rPr lang="es-CL">
                <a:solidFill>
                  <a:srgbClr val="0000FF"/>
                </a:solidFill>
              </a:rPr>
              <a:t>H</a:t>
            </a:r>
            <a:endParaRPr lang="es-ES">
              <a:solidFill>
                <a:srgbClr val="0000FF"/>
              </a:solidFill>
            </a:endParaRPr>
          </a:p>
        </p:txBody>
      </p:sp>
      <p:sp>
        <p:nvSpPr>
          <p:cNvPr id="117764" name="Text Box 4"/>
          <p:cNvSpPr txBox="1">
            <a:spLocks noChangeArrowheads="1"/>
          </p:cNvSpPr>
          <p:nvPr/>
        </p:nvSpPr>
        <p:spPr bwMode="auto">
          <a:xfrm>
            <a:off x="7616825" y="4303713"/>
            <a:ext cx="293688" cy="366712"/>
          </a:xfrm>
          <a:prstGeom prst="rect">
            <a:avLst/>
          </a:prstGeom>
          <a:noFill/>
          <a:ln w="9525">
            <a:noFill/>
            <a:miter lim="800000"/>
            <a:headEnd/>
            <a:tailEnd/>
          </a:ln>
        </p:spPr>
        <p:txBody>
          <a:bodyPr wrap="none">
            <a:prstTxWarp prst="textNoShape">
              <a:avLst/>
            </a:prstTxWarp>
            <a:spAutoFit/>
          </a:bodyPr>
          <a:lstStyle/>
          <a:p>
            <a:r>
              <a:rPr lang="es-CL">
                <a:solidFill>
                  <a:srgbClr val="0000FF"/>
                </a:solidFill>
              </a:rPr>
              <a:t>S</a:t>
            </a:r>
            <a:endParaRPr lang="es-ES">
              <a:solidFill>
                <a:srgbClr val="0000FF"/>
              </a:solidFill>
            </a:endParaRPr>
          </a:p>
        </p:txBody>
      </p:sp>
      <p:sp>
        <p:nvSpPr>
          <p:cNvPr id="117765" name="Text Box 5"/>
          <p:cNvSpPr txBox="1">
            <a:spLocks noChangeArrowheads="1"/>
          </p:cNvSpPr>
          <p:nvPr/>
        </p:nvSpPr>
        <p:spPr bwMode="auto">
          <a:xfrm>
            <a:off x="7680325" y="6234113"/>
            <a:ext cx="319088" cy="366712"/>
          </a:xfrm>
          <a:prstGeom prst="rect">
            <a:avLst/>
          </a:prstGeom>
          <a:noFill/>
          <a:ln w="9525">
            <a:noFill/>
            <a:miter lim="800000"/>
            <a:headEnd/>
            <a:tailEnd/>
          </a:ln>
        </p:spPr>
        <p:txBody>
          <a:bodyPr wrap="none">
            <a:prstTxWarp prst="textNoShape">
              <a:avLst/>
            </a:prstTxWarp>
            <a:spAutoFit/>
          </a:bodyPr>
          <a:lstStyle/>
          <a:p>
            <a:r>
              <a:rPr lang="es-CL">
                <a:solidFill>
                  <a:srgbClr val="0000FF"/>
                </a:solidFill>
              </a:rPr>
              <a:t>V</a:t>
            </a:r>
            <a:endParaRPr lang="es-ES">
              <a:solidFill>
                <a:srgbClr val="0000FF"/>
              </a:solidFill>
            </a:endParaRPr>
          </a:p>
        </p:txBody>
      </p:sp>
      <p:sp>
        <p:nvSpPr>
          <p:cNvPr id="117766" name="Line 6"/>
          <p:cNvSpPr>
            <a:spLocks noChangeShapeType="1"/>
          </p:cNvSpPr>
          <p:nvPr/>
        </p:nvSpPr>
        <p:spPr bwMode="auto">
          <a:xfrm>
            <a:off x="3263900" y="1727200"/>
            <a:ext cx="1358900" cy="0"/>
          </a:xfrm>
          <a:prstGeom prst="line">
            <a:avLst/>
          </a:prstGeom>
          <a:noFill/>
          <a:ln w="9525">
            <a:solidFill>
              <a:schemeClr val="tx1"/>
            </a:solidFill>
            <a:round/>
            <a:headEnd/>
            <a:tailEnd type="triangle" w="med" len="med"/>
          </a:ln>
        </p:spPr>
        <p:txBody>
          <a:bodyPr>
            <a:prstTxWarp prst="textNoShape">
              <a:avLst/>
            </a:prstTxWarp>
          </a:bodyPr>
          <a:lstStyle/>
          <a:p>
            <a:endParaRPr lang="es-ES_tradnl"/>
          </a:p>
        </p:txBody>
      </p:sp>
      <p:sp>
        <p:nvSpPr>
          <p:cNvPr id="117767" name="Line 7"/>
          <p:cNvSpPr>
            <a:spLocks noChangeShapeType="1"/>
          </p:cNvSpPr>
          <p:nvPr/>
        </p:nvSpPr>
        <p:spPr bwMode="auto">
          <a:xfrm>
            <a:off x="3276600" y="1752600"/>
            <a:ext cx="1562100" cy="1955800"/>
          </a:xfrm>
          <a:prstGeom prst="line">
            <a:avLst/>
          </a:prstGeom>
          <a:noFill/>
          <a:ln w="9525">
            <a:solidFill>
              <a:schemeClr val="tx1"/>
            </a:solidFill>
            <a:round/>
            <a:headEnd/>
            <a:tailEnd type="triangle" w="med" len="med"/>
          </a:ln>
        </p:spPr>
        <p:txBody>
          <a:bodyPr>
            <a:prstTxWarp prst="textNoShape">
              <a:avLst/>
            </a:prstTxWarp>
          </a:bodyPr>
          <a:lstStyle/>
          <a:p>
            <a:endParaRPr lang="es-ES_tradnl"/>
          </a:p>
        </p:txBody>
      </p:sp>
      <p:sp>
        <p:nvSpPr>
          <p:cNvPr id="117768" name="Line 8"/>
          <p:cNvSpPr>
            <a:spLocks noChangeShapeType="1"/>
          </p:cNvSpPr>
          <p:nvPr/>
        </p:nvSpPr>
        <p:spPr bwMode="auto">
          <a:xfrm>
            <a:off x="3263900" y="1739900"/>
            <a:ext cx="1638300" cy="4102100"/>
          </a:xfrm>
          <a:prstGeom prst="line">
            <a:avLst/>
          </a:prstGeom>
          <a:noFill/>
          <a:ln w="9525">
            <a:solidFill>
              <a:schemeClr val="tx1"/>
            </a:solidFill>
            <a:round/>
            <a:headEnd/>
            <a:tailEnd type="triangle" w="med" len="med"/>
          </a:ln>
        </p:spPr>
        <p:txBody>
          <a:bodyPr>
            <a:prstTxWarp prst="textNoShape">
              <a:avLst/>
            </a:prstTxWarp>
          </a:bodyPr>
          <a:lstStyle/>
          <a:p>
            <a:endParaRPr lang="es-ES_tradnl"/>
          </a:p>
        </p:txBody>
      </p:sp>
      <p:pic>
        <p:nvPicPr>
          <p:cNvPr id="117769" name="Picture 9"/>
          <p:cNvPicPr>
            <a:picLocks noChangeAspect="1" noChangeArrowheads="1"/>
          </p:cNvPicPr>
          <p:nvPr/>
        </p:nvPicPr>
        <p:blipFill>
          <a:blip r:embed="rId4"/>
          <a:srcRect/>
          <a:stretch>
            <a:fillRect/>
          </a:stretch>
        </p:blipFill>
        <p:spPr bwMode="auto">
          <a:xfrm>
            <a:off x="4826000" y="703263"/>
            <a:ext cx="2590800" cy="5791200"/>
          </a:xfrm>
          <a:prstGeom prst="rect">
            <a:avLst/>
          </a:prstGeom>
          <a:noFill/>
          <a:ln w="9525">
            <a:noFill/>
            <a:miter lim="800000"/>
            <a:headEnd/>
            <a:tailEnd/>
          </a:ln>
        </p:spPr>
      </p:pic>
      <p:sp>
        <p:nvSpPr>
          <p:cNvPr id="11" name="Text Box 2"/>
          <p:cNvSpPr txBox="1">
            <a:spLocks noChangeArrowheads="1"/>
          </p:cNvSpPr>
          <p:nvPr/>
        </p:nvSpPr>
        <p:spPr bwMode="auto">
          <a:xfrm>
            <a:off x="176213" y="76200"/>
            <a:ext cx="2174694" cy="369332"/>
          </a:xfrm>
          <a:prstGeom prst="rect">
            <a:avLst/>
          </a:prstGeom>
          <a:solidFill>
            <a:schemeClr val="bg1"/>
          </a:solidFill>
          <a:ln w="9525">
            <a:noFill/>
            <a:miter lim="800000"/>
            <a:headEnd/>
            <a:tailEnd/>
          </a:ln>
        </p:spPr>
        <p:txBody>
          <a:bodyPr wrap="none">
            <a:prstTxWarp prst="textNoShape">
              <a:avLst/>
            </a:prstTxWarp>
            <a:spAutoFit/>
          </a:bodyPr>
          <a:lstStyle/>
          <a:p>
            <a:r>
              <a:rPr lang="es-CL" dirty="0">
                <a:solidFill>
                  <a:srgbClr val="3333CC"/>
                </a:solidFill>
              </a:rPr>
              <a:t>[ Color Space HSV ]</a:t>
            </a:r>
            <a:endParaRPr lang="en-US" dirty="0">
              <a:solidFill>
                <a:srgbClr val="3333CC"/>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3906" name="Picture 2"/>
          <p:cNvPicPr>
            <a:picLocks noGrp="1" noChangeAspect="1" noChangeArrowheads="1"/>
          </p:cNvPicPr>
          <p:nvPr>
            <p:ph type="body" idx="1"/>
          </p:nvPr>
        </p:nvPicPr>
        <p:blipFill>
          <a:blip r:embed="rId3"/>
          <a:srcRect/>
          <a:stretch>
            <a:fillRect/>
          </a:stretch>
        </p:blipFill>
        <p:spPr bwMode="auto">
          <a:xfrm>
            <a:off x="0" y="2362200"/>
            <a:ext cx="5105400" cy="3725863"/>
          </a:xfrm>
          <a:noFill/>
          <a:ln>
            <a:miter lim="800000"/>
            <a:headEnd/>
            <a:tailEnd/>
          </a:ln>
        </p:spPr>
      </p:pic>
      <p:pic>
        <p:nvPicPr>
          <p:cNvPr id="123907" name="Picture 3"/>
          <p:cNvPicPr>
            <a:picLocks noChangeAspect="1" noChangeArrowheads="1"/>
          </p:cNvPicPr>
          <p:nvPr/>
        </p:nvPicPr>
        <p:blipFill>
          <a:blip r:embed="rId4"/>
          <a:srcRect/>
          <a:stretch>
            <a:fillRect/>
          </a:stretch>
        </p:blipFill>
        <p:spPr bwMode="auto">
          <a:xfrm>
            <a:off x="4953000" y="2514600"/>
            <a:ext cx="4191000" cy="3581400"/>
          </a:xfrm>
          <a:prstGeom prst="rect">
            <a:avLst/>
          </a:prstGeom>
          <a:noFill/>
          <a:ln w="9525">
            <a:noFill/>
            <a:miter lim="800000"/>
            <a:headEnd/>
            <a:tailEnd/>
          </a:ln>
        </p:spPr>
      </p:pic>
      <p:sp>
        <p:nvSpPr>
          <p:cNvPr id="123908" name="Text Box 4"/>
          <p:cNvSpPr txBox="1">
            <a:spLocks noChangeArrowheads="1"/>
          </p:cNvSpPr>
          <p:nvPr/>
        </p:nvSpPr>
        <p:spPr bwMode="auto">
          <a:xfrm>
            <a:off x="176213" y="76200"/>
            <a:ext cx="1720850"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Pseudocolor ]</a:t>
            </a:r>
            <a:endParaRPr lang="en-US">
              <a:solidFill>
                <a:srgbClr val="3333CC"/>
              </a:solidFill>
            </a:endParaRPr>
          </a:p>
        </p:txBody>
      </p:sp>
      <p:sp>
        <p:nvSpPr>
          <p:cNvPr id="5" name="TextBox 4"/>
          <p:cNvSpPr txBox="1"/>
          <p:nvPr/>
        </p:nvSpPr>
        <p:spPr>
          <a:xfrm>
            <a:off x="101604" y="6604000"/>
            <a:ext cx="6883966" cy="246221"/>
          </a:xfrm>
          <a:prstGeom prst="rect">
            <a:avLst/>
          </a:prstGeom>
          <a:noFill/>
        </p:spPr>
        <p:txBody>
          <a:bodyPr wrap="none" rtlCol="0">
            <a:spAutoFit/>
          </a:bodyPr>
          <a:lstStyle/>
          <a:p>
            <a:r>
              <a:rPr lang="en-US" sz="1000" dirty="0">
                <a:solidFill>
                  <a:schemeClr val="bg1">
                    <a:lumMod val="50000"/>
                  </a:schemeClr>
                </a:solidFill>
              </a:rPr>
              <a:t>R. Gonzalez, R. Woods, S. </a:t>
            </a:r>
            <a:r>
              <a:rPr lang="en-US" sz="1000" dirty="0" err="1">
                <a:solidFill>
                  <a:schemeClr val="bg1">
                    <a:lumMod val="50000"/>
                  </a:schemeClr>
                </a:solidFill>
              </a:rPr>
              <a:t>Eddins</a:t>
            </a:r>
            <a:r>
              <a:rPr lang="en-US" sz="1000" dirty="0">
                <a:solidFill>
                  <a:schemeClr val="bg1">
                    <a:lumMod val="50000"/>
                  </a:schemeClr>
                </a:solidFill>
              </a:rPr>
              <a:t> (2009): </a:t>
            </a:r>
            <a:r>
              <a:rPr lang="en-US" sz="1000" dirty="0">
                <a:solidFill>
                  <a:schemeClr val="bg1">
                    <a:lumMod val="50000"/>
                  </a:schemeClr>
                </a:solidFill>
                <a:hlinkClick r:id="rId5"/>
              </a:rPr>
              <a:t>Digital Image Processing Using MATLAB, 2nd edition. Gatesmark Publishing.</a:t>
            </a:r>
            <a:endParaRPr lang="en-US" sz="1000" dirty="0">
              <a:solidFill>
                <a:schemeClr val="bg1">
                  <a:lumMod val="50000"/>
                </a:schemeClr>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5954" name="Picture 2"/>
          <p:cNvPicPr>
            <a:picLocks noGrp="1" noChangeAspect="1" noChangeArrowheads="1"/>
          </p:cNvPicPr>
          <p:nvPr>
            <p:ph type="body" idx="1"/>
          </p:nvPr>
        </p:nvPicPr>
        <p:blipFill>
          <a:blip r:embed="rId3"/>
          <a:srcRect/>
          <a:stretch>
            <a:fillRect/>
          </a:stretch>
        </p:blipFill>
        <p:spPr bwMode="auto">
          <a:xfrm>
            <a:off x="1238250" y="1600200"/>
            <a:ext cx="6667500" cy="4525963"/>
          </a:xfrm>
          <a:noFill/>
          <a:ln>
            <a:miter lim="800000"/>
            <a:headEnd/>
            <a:tailEnd/>
          </a:ln>
        </p:spPr>
      </p:pic>
      <p:sp>
        <p:nvSpPr>
          <p:cNvPr id="125955" name="Text Box 3"/>
          <p:cNvSpPr txBox="1">
            <a:spLocks noChangeArrowheads="1"/>
          </p:cNvSpPr>
          <p:nvPr/>
        </p:nvSpPr>
        <p:spPr bwMode="auto">
          <a:xfrm>
            <a:off x="176213" y="76200"/>
            <a:ext cx="1720850"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Pseudocolor ]</a:t>
            </a:r>
            <a:endParaRPr lang="en-US">
              <a:solidFill>
                <a:srgbClr val="3333CC"/>
              </a:solidFill>
            </a:endParaRPr>
          </a:p>
        </p:txBody>
      </p:sp>
      <p:sp>
        <p:nvSpPr>
          <p:cNvPr id="4" name="TextBox 3"/>
          <p:cNvSpPr txBox="1"/>
          <p:nvPr/>
        </p:nvSpPr>
        <p:spPr>
          <a:xfrm>
            <a:off x="101604" y="6604000"/>
            <a:ext cx="6883966" cy="246221"/>
          </a:xfrm>
          <a:prstGeom prst="rect">
            <a:avLst/>
          </a:prstGeom>
          <a:noFill/>
        </p:spPr>
        <p:txBody>
          <a:bodyPr wrap="none" rtlCol="0">
            <a:spAutoFit/>
          </a:bodyPr>
          <a:lstStyle/>
          <a:p>
            <a:r>
              <a:rPr lang="en-US" sz="1000" dirty="0">
                <a:solidFill>
                  <a:schemeClr val="bg1">
                    <a:lumMod val="50000"/>
                  </a:schemeClr>
                </a:solidFill>
              </a:rPr>
              <a:t>R. Gonzalez, R. Woods, S. </a:t>
            </a:r>
            <a:r>
              <a:rPr lang="en-US" sz="1000" dirty="0" err="1">
                <a:solidFill>
                  <a:schemeClr val="bg1">
                    <a:lumMod val="50000"/>
                  </a:schemeClr>
                </a:solidFill>
              </a:rPr>
              <a:t>Eddins</a:t>
            </a:r>
            <a:r>
              <a:rPr lang="en-US" sz="1000" dirty="0">
                <a:solidFill>
                  <a:schemeClr val="bg1">
                    <a:lumMod val="50000"/>
                  </a:schemeClr>
                </a:solidFill>
              </a:rPr>
              <a:t> (2009): </a:t>
            </a:r>
            <a:r>
              <a:rPr lang="en-US" sz="1000" dirty="0">
                <a:solidFill>
                  <a:schemeClr val="bg1">
                    <a:lumMod val="50000"/>
                  </a:schemeClr>
                </a:solidFill>
                <a:hlinkClick r:id="rId4"/>
              </a:rPr>
              <a:t>Digital Image Processing Using MATLAB, 2nd edition. Gatesmark Publishing.</a:t>
            </a:r>
            <a:endParaRPr lang="en-US" sz="1000" dirty="0">
              <a:solidFill>
                <a:schemeClr val="bg1">
                  <a:lumMod val="50000"/>
                </a:schemeClr>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8002" name="Picture 2"/>
          <p:cNvPicPr>
            <a:picLocks noGrp="1" noChangeAspect="1" noChangeArrowheads="1"/>
          </p:cNvPicPr>
          <p:nvPr>
            <p:ph type="body" idx="1"/>
          </p:nvPr>
        </p:nvPicPr>
        <p:blipFill>
          <a:blip r:embed="rId3"/>
          <a:srcRect/>
          <a:stretch>
            <a:fillRect/>
          </a:stretch>
        </p:blipFill>
        <p:spPr bwMode="auto">
          <a:xfrm>
            <a:off x="1752600" y="1098550"/>
            <a:ext cx="5181600" cy="4870450"/>
          </a:xfrm>
          <a:noFill/>
          <a:ln>
            <a:miter lim="800000"/>
            <a:headEnd/>
            <a:tailEnd/>
          </a:ln>
        </p:spPr>
      </p:pic>
      <p:sp>
        <p:nvSpPr>
          <p:cNvPr id="128003" name="Text Box 3"/>
          <p:cNvSpPr txBox="1">
            <a:spLocks noChangeArrowheads="1"/>
          </p:cNvSpPr>
          <p:nvPr/>
        </p:nvSpPr>
        <p:spPr bwMode="auto">
          <a:xfrm>
            <a:off x="176213" y="76200"/>
            <a:ext cx="1720850"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Pseudocolor ]</a:t>
            </a:r>
            <a:endParaRPr lang="en-US">
              <a:solidFill>
                <a:srgbClr val="3333CC"/>
              </a:solidFill>
            </a:endParaRPr>
          </a:p>
        </p:txBody>
      </p:sp>
      <p:sp>
        <p:nvSpPr>
          <p:cNvPr id="4" name="TextBox 3"/>
          <p:cNvSpPr txBox="1"/>
          <p:nvPr/>
        </p:nvSpPr>
        <p:spPr>
          <a:xfrm>
            <a:off x="101604" y="6604000"/>
            <a:ext cx="6883966" cy="246221"/>
          </a:xfrm>
          <a:prstGeom prst="rect">
            <a:avLst/>
          </a:prstGeom>
          <a:noFill/>
        </p:spPr>
        <p:txBody>
          <a:bodyPr wrap="none" rtlCol="0">
            <a:spAutoFit/>
          </a:bodyPr>
          <a:lstStyle/>
          <a:p>
            <a:r>
              <a:rPr lang="en-US" sz="1000" dirty="0">
                <a:solidFill>
                  <a:schemeClr val="bg1">
                    <a:lumMod val="50000"/>
                  </a:schemeClr>
                </a:solidFill>
              </a:rPr>
              <a:t>R. Gonzalez, R. Woods, S. </a:t>
            </a:r>
            <a:r>
              <a:rPr lang="en-US" sz="1000" dirty="0" err="1">
                <a:solidFill>
                  <a:schemeClr val="bg1">
                    <a:lumMod val="50000"/>
                  </a:schemeClr>
                </a:solidFill>
              </a:rPr>
              <a:t>Eddins</a:t>
            </a:r>
            <a:r>
              <a:rPr lang="en-US" sz="1000" dirty="0">
                <a:solidFill>
                  <a:schemeClr val="bg1">
                    <a:lumMod val="50000"/>
                  </a:schemeClr>
                </a:solidFill>
              </a:rPr>
              <a:t> (2009): </a:t>
            </a:r>
            <a:r>
              <a:rPr lang="en-US" sz="1000" dirty="0">
                <a:solidFill>
                  <a:schemeClr val="bg1">
                    <a:lumMod val="50000"/>
                  </a:schemeClr>
                </a:solidFill>
                <a:hlinkClick r:id="rId4"/>
              </a:rPr>
              <a:t>Digital Image Processing Using MATLAB, 2nd edition. Gatesmark Publishing.</a:t>
            </a:r>
            <a:endParaRPr lang="en-US" sz="1000" dirty="0">
              <a:solidFill>
                <a:schemeClr val="bg1">
                  <a:lumMod val="50000"/>
                </a:schemeClr>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0050" name="Picture 2"/>
          <p:cNvPicPr>
            <a:picLocks noGrp="1" noChangeAspect="1" noChangeArrowheads="1"/>
          </p:cNvPicPr>
          <p:nvPr>
            <p:ph type="body" idx="1"/>
          </p:nvPr>
        </p:nvPicPr>
        <p:blipFill>
          <a:blip r:embed="rId3"/>
          <a:srcRect/>
          <a:stretch>
            <a:fillRect/>
          </a:stretch>
        </p:blipFill>
        <p:spPr bwMode="auto">
          <a:xfrm>
            <a:off x="419100" y="887413"/>
            <a:ext cx="8229600" cy="4840287"/>
          </a:xfrm>
          <a:noFill/>
          <a:ln>
            <a:miter lim="800000"/>
            <a:headEnd/>
            <a:tailEnd/>
          </a:ln>
        </p:spPr>
      </p:pic>
      <p:sp>
        <p:nvSpPr>
          <p:cNvPr id="130051" name="Text Box 3"/>
          <p:cNvSpPr txBox="1">
            <a:spLocks noChangeArrowheads="1"/>
          </p:cNvSpPr>
          <p:nvPr/>
        </p:nvSpPr>
        <p:spPr bwMode="auto">
          <a:xfrm>
            <a:off x="176213" y="76200"/>
            <a:ext cx="1720850"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Pseudocolor ]</a:t>
            </a:r>
            <a:endParaRPr lang="en-US">
              <a:solidFill>
                <a:srgbClr val="3333CC"/>
              </a:solidFill>
            </a:endParaRPr>
          </a:p>
        </p:txBody>
      </p:sp>
      <p:sp>
        <p:nvSpPr>
          <p:cNvPr id="4" name="TextBox 3"/>
          <p:cNvSpPr txBox="1"/>
          <p:nvPr/>
        </p:nvSpPr>
        <p:spPr>
          <a:xfrm>
            <a:off x="101604" y="6604000"/>
            <a:ext cx="6883966" cy="246221"/>
          </a:xfrm>
          <a:prstGeom prst="rect">
            <a:avLst/>
          </a:prstGeom>
          <a:noFill/>
        </p:spPr>
        <p:txBody>
          <a:bodyPr wrap="none" rtlCol="0">
            <a:spAutoFit/>
          </a:bodyPr>
          <a:lstStyle/>
          <a:p>
            <a:r>
              <a:rPr lang="en-US" sz="1000" dirty="0">
                <a:solidFill>
                  <a:schemeClr val="bg1">
                    <a:lumMod val="50000"/>
                  </a:schemeClr>
                </a:solidFill>
              </a:rPr>
              <a:t>R. Gonzalez, R. Woods, S. </a:t>
            </a:r>
            <a:r>
              <a:rPr lang="en-US" sz="1000" dirty="0" err="1">
                <a:solidFill>
                  <a:schemeClr val="bg1">
                    <a:lumMod val="50000"/>
                  </a:schemeClr>
                </a:solidFill>
              </a:rPr>
              <a:t>Eddins</a:t>
            </a:r>
            <a:r>
              <a:rPr lang="en-US" sz="1000" dirty="0">
                <a:solidFill>
                  <a:schemeClr val="bg1">
                    <a:lumMod val="50000"/>
                  </a:schemeClr>
                </a:solidFill>
              </a:rPr>
              <a:t> (2009): </a:t>
            </a:r>
            <a:r>
              <a:rPr lang="en-US" sz="1000" dirty="0">
                <a:solidFill>
                  <a:schemeClr val="bg1">
                    <a:lumMod val="50000"/>
                  </a:schemeClr>
                </a:solidFill>
                <a:hlinkClick r:id="rId4"/>
              </a:rPr>
              <a:t>Digital Image Processing Using MATLAB, 2nd edition. Gatesmark Publishing.</a:t>
            </a:r>
            <a:endParaRPr lang="en-US" sz="1000" dirty="0">
              <a:solidFill>
                <a:schemeClr val="bg1">
                  <a:lumMod val="50000"/>
                </a:schemeClr>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2098" name="Picture 2"/>
          <p:cNvPicPr>
            <a:picLocks noGrp="1" noChangeAspect="1" noChangeArrowheads="1"/>
          </p:cNvPicPr>
          <p:nvPr>
            <p:ph type="body" idx="1"/>
          </p:nvPr>
        </p:nvPicPr>
        <p:blipFill>
          <a:blip r:embed="rId3"/>
          <a:srcRect/>
          <a:stretch>
            <a:fillRect/>
          </a:stretch>
        </p:blipFill>
        <p:spPr bwMode="auto">
          <a:xfrm>
            <a:off x="1143000" y="2057400"/>
            <a:ext cx="7720013" cy="4114800"/>
          </a:xfrm>
          <a:noFill/>
          <a:ln>
            <a:miter lim="800000"/>
            <a:headEnd/>
            <a:tailEnd/>
          </a:ln>
        </p:spPr>
      </p:pic>
      <p:sp>
        <p:nvSpPr>
          <p:cNvPr id="132099" name="Text Box 3"/>
          <p:cNvSpPr txBox="1">
            <a:spLocks noChangeArrowheads="1"/>
          </p:cNvSpPr>
          <p:nvPr/>
        </p:nvSpPr>
        <p:spPr bwMode="auto">
          <a:xfrm>
            <a:off x="176213" y="76200"/>
            <a:ext cx="1720850"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Pseudocolor ]</a:t>
            </a:r>
            <a:endParaRPr lang="en-US">
              <a:solidFill>
                <a:srgbClr val="3333CC"/>
              </a:solidFill>
            </a:endParaRPr>
          </a:p>
        </p:txBody>
      </p:sp>
      <p:sp>
        <p:nvSpPr>
          <p:cNvPr id="4" name="TextBox 3"/>
          <p:cNvSpPr txBox="1"/>
          <p:nvPr/>
        </p:nvSpPr>
        <p:spPr>
          <a:xfrm>
            <a:off x="101604" y="6604000"/>
            <a:ext cx="6883966" cy="246221"/>
          </a:xfrm>
          <a:prstGeom prst="rect">
            <a:avLst/>
          </a:prstGeom>
          <a:noFill/>
        </p:spPr>
        <p:txBody>
          <a:bodyPr wrap="none" rtlCol="0">
            <a:spAutoFit/>
          </a:bodyPr>
          <a:lstStyle/>
          <a:p>
            <a:r>
              <a:rPr lang="en-US" sz="1000" dirty="0">
                <a:solidFill>
                  <a:schemeClr val="bg1">
                    <a:lumMod val="50000"/>
                  </a:schemeClr>
                </a:solidFill>
              </a:rPr>
              <a:t>R. Gonzalez, R. Woods, S. </a:t>
            </a:r>
            <a:r>
              <a:rPr lang="en-US" sz="1000" dirty="0" err="1">
                <a:solidFill>
                  <a:schemeClr val="bg1">
                    <a:lumMod val="50000"/>
                  </a:schemeClr>
                </a:solidFill>
              </a:rPr>
              <a:t>Eddins</a:t>
            </a:r>
            <a:r>
              <a:rPr lang="en-US" sz="1000" dirty="0">
                <a:solidFill>
                  <a:schemeClr val="bg1">
                    <a:lumMod val="50000"/>
                  </a:schemeClr>
                </a:solidFill>
              </a:rPr>
              <a:t> (2009): </a:t>
            </a:r>
            <a:r>
              <a:rPr lang="en-US" sz="1000" dirty="0">
                <a:solidFill>
                  <a:schemeClr val="bg1">
                    <a:lumMod val="50000"/>
                  </a:schemeClr>
                </a:solidFill>
                <a:hlinkClick r:id="rId4"/>
              </a:rPr>
              <a:t>Digital Image Processing Using MATLAB, 2nd edition. Gatesmark Publishing.</a:t>
            </a:r>
            <a:endParaRPr lang="en-US" sz="1000" dirty="0">
              <a:solidFill>
                <a:schemeClr val="bg1">
                  <a:lumMod val="50000"/>
                </a:schemeClr>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4146" name="Picture 2"/>
          <p:cNvPicPr>
            <a:picLocks noGrp="1" noChangeAspect="1" noChangeArrowheads="1"/>
          </p:cNvPicPr>
          <p:nvPr>
            <p:ph type="body" idx="1"/>
          </p:nvPr>
        </p:nvPicPr>
        <p:blipFill>
          <a:blip r:embed="rId3"/>
          <a:srcRect/>
          <a:stretch>
            <a:fillRect/>
          </a:stretch>
        </p:blipFill>
        <p:spPr bwMode="auto">
          <a:xfrm>
            <a:off x="1435100" y="1039813"/>
            <a:ext cx="5905500" cy="4700587"/>
          </a:xfrm>
          <a:noFill/>
          <a:ln>
            <a:miter lim="800000"/>
            <a:headEnd/>
            <a:tailEnd/>
          </a:ln>
        </p:spPr>
      </p:pic>
      <p:sp>
        <p:nvSpPr>
          <p:cNvPr id="134147" name="Text Box 3"/>
          <p:cNvSpPr txBox="1">
            <a:spLocks noChangeArrowheads="1"/>
          </p:cNvSpPr>
          <p:nvPr/>
        </p:nvSpPr>
        <p:spPr bwMode="auto">
          <a:xfrm>
            <a:off x="176213" y="76200"/>
            <a:ext cx="1720850"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Pseudocolor ]</a:t>
            </a:r>
            <a:endParaRPr lang="en-US">
              <a:solidFill>
                <a:srgbClr val="3333CC"/>
              </a:solidFill>
            </a:endParaRPr>
          </a:p>
        </p:txBody>
      </p:sp>
      <p:sp>
        <p:nvSpPr>
          <p:cNvPr id="4" name="TextBox 3"/>
          <p:cNvSpPr txBox="1"/>
          <p:nvPr/>
        </p:nvSpPr>
        <p:spPr>
          <a:xfrm>
            <a:off x="101604" y="6604000"/>
            <a:ext cx="6883966" cy="246221"/>
          </a:xfrm>
          <a:prstGeom prst="rect">
            <a:avLst/>
          </a:prstGeom>
          <a:noFill/>
        </p:spPr>
        <p:txBody>
          <a:bodyPr wrap="none" rtlCol="0">
            <a:spAutoFit/>
          </a:bodyPr>
          <a:lstStyle/>
          <a:p>
            <a:r>
              <a:rPr lang="en-US" sz="1000" dirty="0">
                <a:solidFill>
                  <a:schemeClr val="bg1">
                    <a:lumMod val="50000"/>
                  </a:schemeClr>
                </a:solidFill>
              </a:rPr>
              <a:t>R. Gonzalez, R. Woods, S. </a:t>
            </a:r>
            <a:r>
              <a:rPr lang="en-US" sz="1000" dirty="0" err="1">
                <a:solidFill>
                  <a:schemeClr val="bg1">
                    <a:lumMod val="50000"/>
                  </a:schemeClr>
                </a:solidFill>
              </a:rPr>
              <a:t>Eddins</a:t>
            </a:r>
            <a:r>
              <a:rPr lang="en-US" sz="1000" dirty="0">
                <a:solidFill>
                  <a:schemeClr val="bg1">
                    <a:lumMod val="50000"/>
                  </a:schemeClr>
                </a:solidFill>
              </a:rPr>
              <a:t> (2009): </a:t>
            </a:r>
            <a:r>
              <a:rPr lang="en-US" sz="1000" dirty="0">
                <a:solidFill>
                  <a:schemeClr val="bg1">
                    <a:lumMod val="50000"/>
                  </a:schemeClr>
                </a:solidFill>
                <a:hlinkClick r:id="rId4"/>
              </a:rPr>
              <a:t>Digital Image Processing Using MATLAB, 2nd edition. Gatesmark Publishing.</a:t>
            </a:r>
            <a:endParaRPr lang="en-US" sz="1000" dirty="0">
              <a:solidFill>
                <a:schemeClr val="bg1">
                  <a:lumMod val="50000"/>
                </a:schemeClr>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6194" name="Picture 2"/>
          <p:cNvPicPr>
            <a:picLocks noGrp="1" noChangeAspect="1" noChangeArrowheads="1"/>
          </p:cNvPicPr>
          <p:nvPr>
            <p:ph type="body" idx="1"/>
          </p:nvPr>
        </p:nvPicPr>
        <p:blipFill>
          <a:blip r:embed="rId3"/>
          <a:srcRect/>
          <a:stretch>
            <a:fillRect/>
          </a:stretch>
        </p:blipFill>
        <p:spPr bwMode="auto">
          <a:xfrm>
            <a:off x="1320800" y="1001713"/>
            <a:ext cx="6477000" cy="4992687"/>
          </a:xfrm>
          <a:noFill/>
          <a:ln>
            <a:miter lim="800000"/>
            <a:headEnd/>
            <a:tailEnd/>
          </a:ln>
        </p:spPr>
      </p:pic>
      <p:sp>
        <p:nvSpPr>
          <p:cNvPr id="136195" name="Text Box 3"/>
          <p:cNvSpPr txBox="1">
            <a:spLocks noChangeArrowheads="1"/>
          </p:cNvSpPr>
          <p:nvPr/>
        </p:nvSpPr>
        <p:spPr bwMode="auto">
          <a:xfrm>
            <a:off x="176213" y="76200"/>
            <a:ext cx="1720850"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Pseudocolor ]</a:t>
            </a:r>
            <a:endParaRPr lang="en-US">
              <a:solidFill>
                <a:srgbClr val="3333CC"/>
              </a:solidFill>
            </a:endParaRPr>
          </a:p>
        </p:txBody>
      </p:sp>
      <p:sp>
        <p:nvSpPr>
          <p:cNvPr id="4" name="TextBox 3"/>
          <p:cNvSpPr txBox="1"/>
          <p:nvPr/>
        </p:nvSpPr>
        <p:spPr>
          <a:xfrm>
            <a:off x="101604" y="6604000"/>
            <a:ext cx="6883966" cy="246221"/>
          </a:xfrm>
          <a:prstGeom prst="rect">
            <a:avLst/>
          </a:prstGeom>
          <a:noFill/>
        </p:spPr>
        <p:txBody>
          <a:bodyPr wrap="none" rtlCol="0">
            <a:spAutoFit/>
          </a:bodyPr>
          <a:lstStyle/>
          <a:p>
            <a:r>
              <a:rPr lang="en-US" sz="1000" dirty="0">
                <a:solidFill>
                  <a:schemeClr val="bg1">
                    <a:lumMod val="50000"/>
                  </a:schemeClr>
                </a:solidFill>
              </a:rPr>
              <a:t>R. Gonzalez, R. Woods, S. </a:t>
            </a:r>
            <a:r>
              <a:rPr lang="en-US" sz="1000" dirty="0" err="1">
                <a:solidFill>
                  <a:schemeClr val="bg1">
                    <a:lumMod val="50000"/>
                  </a:schemeClr>
                </a:solidFill>
              </a:rPr>
              <a:t>Eddins</a:t>
            </a:r>
            <a:r>
              <a:rPr lang="en-US" sz="1000" dirty="0">
                <a:solidFill>
                  <a:schemeClr val="bg1">
                    <a:lumMod val="50000"/>
                  </a:schemeClr>
                </a:solidFill>
              </a:rPr>
              <a:t> (2009): </a:t>
            </a:r>
            <a:r>
              <a:rPr lang="en-US" sz="1000" dirty="0">
                <a:solidFill>
                  <a:schemeClr val="bg1">
                    <a:lumMod val="50000"/>
                  </a:schemeClr>
                </a:solidFill>
                <a:hlinkClick r:id="rId4"/>
              </a:rPr>
              <a:t>Digital Image Processing Using MATLAB, 2nd edition. Gatesmark Publishing.</a:t>
            </a:r>
            <a:endParaRPr lang="en-US" sz="1000" dirty="0">
              <a:solidFill>
                <a:schemeClr val="bg1">
                  <a:lumMod val="50000"/>
                </a:schemeClr>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2" descr="Image:Cones smj2 E.png">
            <a:hlinkClick r:id="rId3"/>
          </p:cNvPr>
          <p:cNvPicPr>
            <a:picLocks noChangeAspect="1" noChangeArrowheads="1"/>
          </p:cNvPicPr>
          <p:nvPr/>
        </p:nvPicPr>
        <p:blipFill>
          <a:blip r:embed="rId4"/>
          <a:srcRect/>
          <a:stretch>
            <a:fillRect/>
          </a:stretch>
        </p:blipFill>
        <p:spPr bwMode="auto">
          <a:xfrm>
            <a:off x="460375" y="687388"/>
            <a:ext cx="2914650" cy="2257425"/>
          </a:xfrm>
          <a:prstGeom prst="rect">
            <a:avLst/>
          </a:prstGeom>
          <a:noFill/>
          <a:ln w="9525">
            <a:noFill/>
            <a:miter lim="800000"/>
            <a:headEnd/>
            <a:tailEnd/>
          </a:ln>
        </p:spPr>
      </p:pic>
      <p:pic>
        <p:nvPicPr>
          <p:cNvPr id="31747" name="Picture 3" descr="Image:Ventral-dorsal streams.svg">
            <a:hlinkClick r:id="rId5"/>
          </p:cNvPr>
          <p:cNvPicPr>
            <a:picLocks noChangeAspect="1" noChangeArrowheads="1"/>
          </p:cNvPicPr>
          <p:nvPr/>
        </p:nvPicPr>
        <p:blipFill>
          <a:blip r:embed="rId6"/>
          <a:srcRect/>
          <a:stretch>
            <a:fillRect/>
          </a:stretch>
        </p:blipFill>
        <p:spPr bwMode="auto">
          <a:xfrm>
            <a:off x="3819525" y="874713"/>
            <a:ext cx="5324475" cy="3800475"/>
          </a:xfrm>
          <a:prstGeom prst="rect">
            <a:avLst/>
          </a:prstGeom>
          <a:noFill/>
          <a:ln w="9525">
            <a:noFill/>
            <a:miter lim="800000"/>
            <a:headEnd/>
            <a:tailEnd/>
          </a:ln>
        </p:spPr>
      </p:pic>
      <p:pic>
        <p:nvPicPr>
          <p:cNvPr id="31748" name="Picture 4" descr="Image:Psychophysical.jpg">
            <a:hlinkClick r:id="rId7"/>
          </p:cNvPr>
          <p:cNvPicPr>
            <a:picLocks noChangeAspect="1" noChangeArrowheads="1"/>
          </p:cNvPicPr>
          <p:nvPr/>
        </p:nvPicPr>
        <p:blipFill>
          <a:blip r:embed="rId8"/>
          <a:srcRect/>
          <a:stretch>
            <a:fillRect/>
          </a:stretch>
        </p:blipFill>
        <p:spPr bwMode="auto">
          <a:xfrm>
            <a:off x="611188" y="3479800"/>
            <a:ext cx="3054350" cy="1787525"/>
          </a:xfrm>
          <a:prstGeom prst="rect">
            <a:avLst/>
          </a:prstGeom>
          <a:noFill/>
          <a:ln w="9525">
            <a:noFill/>
            <a:miter lim="800000"/>
            <a:headEnd/>
            <a:tailEnd/>
          </a:ln>
        </p:spPr>
      </p:pic>
      <p:pic>
        <p:nvPicPr>
          <p:cNvPr id="31749" name="Picture 5"/>
          <p:cNvPicPr>
            <a:picLocks noChangeAspect="1" noChangeArrowheads="1"/>
          </p:cNvPicPr>
          <p:nvPr/>
        </p:nvPicPr>
        <p:blipFill>
          <a:blip r:embed="rId9"/>
          <a:srcRect/>
          <a:stretch>
            <a:fillRect/>
          </a:stretch>
        </p:blipFill>
        <p:spPr bwMode="auto">
          <a:xfrm>
            <a:off x="4530725" y="5038725"/>
            <a:ext cx="2952750" cy="1047750"/>
          </a:xfrm>
          <a:prstGeom prst="rect">
            <a:avLst/>
          </a:prstGeom>
          <a:noFill/>
          <a:ln w="9525">
            <a:noFill/>
            <a:miter lim="800000"/>
            <a:headEnd/>
            <a:tailEnd/>
          </a:ln>
        </p:spPr>
      </p:pic>
      <p:sp>
        <p:nvSpPr>
          <p:cNvPr id="31750" name="Text Box 6"/>
          <p:cNvSpPr txBox="1">
            <a:spLocks noChangeArrowheads="1"/>
          </p:cNvSpPr>
          <p:nvPr/>
        </p:nvSpPr>
        <p:spPr bwMode="auto">
          <a:xfrm>
            <a:off x="176213" y="76200"/>
            <a:ext cx="2626425" cy="369332"/>
          </a:xfrm>
          <a:prstGeom prst="rect">
            <a:avLst/>
          </a:prstGeom>
          <a:solidFill>
            <a:schemeClr val="bg1"/>
          </a:solidFill>
          <a:ln w="9525">
            <a:noFill/>
            <a:miter lim="800000"/>
            <a:headEnd/>
            <a:tailEnd/>
          </a:ln>
        </p:spPr>
        <p:txBody>
          <a:bodyPr wrap="none">
            <a:prstTxWarp prst="textNoShape">
              <a:avLst/>
            </a:prstTxWarp>
            <a:spAutoFit/>
          </a:bodyPr>
          <a:lstStyle/>
          <a:p>
            <a:r>
              <a:rPr lang="es-CL" dirty="0">
                <a:solidFill>
                  <a:srgbClr val="3333CC"/>
                </a:solidFill>
              </a:rPr>
              <a:t>[ Percepción del Color ]</a:t>
            </a:r>
            <a:endParaRPr lang="en-US" dirty="0">
              <a:solidFill>
                <a:srgbClr val="3333CC"/>
              </a:solidFill>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8242" name="Picture 2"/>
          <p:cNvPicPr>
            <a:picLocks noGrp="1" noChangeAspect="1" noChangeArrowheads="1"/>
          </p:cNvPicPr>
          <p:nvPr>
            <p:ph type="body" idx="1"/>
          </p:nvPr>
        </p:nvPicPr>
        <p:blipFill>
          <a:blip r:embed="rId3"/>
          <a:srcRect/>
          <a:stretch>
            <a:fillRect/>
          </a:stretch>
        </p:blipFill>
        <p:spPr bwMode="auto">
          <a:xfrm>
            <a:off x="457200" y="1420813"/>
            <a:ext cx="8229600" cy="3968750"/>
          </a:xfrm>
          <a:noFill/>
          <a:ln>
            <a:miter lim="800000"/>
            <a:headEnd/>
            <a:tailEnd/>
          </a:ln>
        </p:spPr>
      </p:pic>
      <p:sp>
        <p:nvSpPr>
          <p:cNvPr id="138243" name="Text Box 3"/>
          <p:cNvSpPr txBox="1">
            <a:spLocks noChangeArrowheads="1"/>
          </p:cNvSpPr>
          <p:nvPr/>
        </p:nvSpPr>
        <p:spPr bwMode="auto">
          <a:xfrm>
            <a:off x="176213" y="76200"/>
            <a:ext cx="1720850"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Pseudocolor ]</a:t>
            </a:r>
            <a:endParaRPr lang="en-US">
              <a:solidFill>
                <a:srgbClr val="3333CC"/>
              </a:solidFill>
            </a:endParaRPr>
          </a:p>
        </p:txBody>
      </p:sp>
      <p:sp>
        <p:nvSpPr>
          <p:cNvPr id="4" name="TextBox 3"/>
          <p:cNvSpPr txBox="1"/>
          <p:nvPr/>
        </p:nvSpPr>
        <p:spPr>
          <a:xfrm>
            <a:off x="101604" y="6604000"/>
            <a:ext cx="6883966" cy="246221"/>
          </a:xfrm>
          <a:prstGeom prst="rect">
            <a:avLst/>
          </a:prstGeom>
          <a:noFill/>
        </p:spPr>
        <p:txBody>
          <a:bodyPr wrap="none" rtlCol="0">
            <a:spAutoFit/>
          </a:bodyPr>
          <a:lstStyle/>
          <a:p>
            <a:r>
              <a:rPr lang="en-US" sz="1000" dirty="0">
                <a:solidFill>
                  <a:schemeClr val="bg1">
                    <a:lumMod val="50000"/>
                  </a:schemeClr>
                </a:solidFill>
              </a:rPr>
              <a:t>R. Gonzalez, R. Woods, S. </a:t>
            </a:r>
            <a:r>
              <a:rPr lang="en-US" sz="1000" dirty="0" err="1">
                <a:solidFill>
                  <a:schemeClr val="bg1">
                    <a:lumMod val="50000"/>
                  </a:schemeClr>
                </a:solidFill>
              </a:rPr>
              <a:t>Eddins</a:t>
            </a:r>
            <a:r>
              <a:rPr lang="en-US" sz="1000" dirty="0">
                <a:solidFill>
                  <a:schemeClr val="bg1">
                    <a:lumMod val="50000"/>
                  </a:schemeClr>
                </a:solidFill>
              </a:rPr>
              <a:t> (2009): </a:t>
            </a:r>
            <a:r>
              <a:rPr lang="en-US" sz="1000" dirty="0">
                <a:solidFill>
                  <a:schemeClr val="bg1">
                    <a:lumMod val="50000"/>
                  </a:schemeClr>
                </a:solidFill>
                <a:hlinkClick r:id="rId4"/>
              </a:rPr>
              <a:t>Digital Image Processing Using MATLAB, 2nd edition. Gatesmark Publishing.</a:t>
            </a:r>
            <a:endParaRPr lang="en-US" sz="1000" dirty="0">
              <a:solidFill>
                <a:schemeClr val="bg1">
                  <a:lumMod val="50000"/>
                </a:schemeClr>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0290" name="Picture 2"/>
          <p:cNvPicPr>
            <a:picLocks noChangeAspect="1" noChangeArrowheads="1"/>
          </p:cNvPicPr>
          <p:nvPr/>
        </p:nvPicPr>
        <p:blipFill>
          <a:blip r:embed="rId3"/>
          <a:srcRect/>
          <a:stretch>
            <a:fillRect/>
          </a:stretch>
        </p:blipFill>
        <p:spPr bwMode="auto">
          <a:xfrm>
            <a:off x="5295900" y="990600"/>
            <a:ext cx="3421063" cy="5105400"/>
          </a:xfrm>
          <a:prstGeom prst="rect">
            <a:avLst/>
          </a:prstGeom>
          <a:noFill/>
          <a:ln w="9525">
            <a:noFill/>
            <a:miter lim="800000"/>
            <a:headEnd/>
            <a:tailEnd/>
          </a:ln>
        </p:spPr>
      </p:pic>
      <p:pic>
        <p:nvPicPr>
          <p:cNvPr id="140291" name="Picture 3"/>
          <p:cNvPicPr>
            <a:picLocks noChangeAspect="1" noChangeArrowheads="1"/>
          </p:cNvPicPr>
          <p:nvPr/>
        </p:nvPicPr>
        <p:blipFill>
          <a:blip r:embed="rId4"/>
          <a:srcRect/>
          <a:stretch>
            <a:fillRect/>
          </a:stretch>
        </p:blipFill>
        <p:spPr bwMode="auto">
          <a:xfrm>
            <a:off x="203200" y="4673600"/>
            <a:ext cx="4953000" cy="671513"/>
          </a:xfrm>
          <a:prstGeom prst="rect">
            <a:avLst/>
          </a:prstGeom>
          <a:noFill/>
          <a:ln w="9525">
            <a:noFill/>
            <a:miter lim="800000"/>
            <a:headEnd/>
            <a:tailEnd/>
          </a:ln>
        </p:spPr>
      </p:pic>
      <p:pic>
        <p:nvPicPr>
          <p:cNvPr id="140292" name="Picture 4"/>
          <p:cNvPicPr>
            <a:picLocks noChangeAspect="1" noChangeArrowheads="1"/>
          </p:cNvPicPr>
          <p:nvPr/>
        </p:nvPicPr>
        <p:blipFill>
          <a:blip r:embed="rId5"/>
          <a:srcRect/>
          <a:stretch>
            <a:fillRect/>
          </a:stretch>
        </p:blipFill>
        <p:spPr bwMode="auto">
          <a:xfrm>
            <a:off x="0" y="1117600"/>
            <a:ext cx="5257800" cy="2895600"/>
          </a:xfrm>
          <a:prstGeom prst="rect">
            <a:avLst/>
          </a:prstGeom>
          <a:noFill/>
          <a:ln w="9525">
            <a:noFill/>
            <a:miter lim="800000"/>
            <a:headEnd/>
            <a:tailEnd/>
          </a:ln>
        </p:spPr>
      </p:pic>
      <p:sp>
        <p:nvSpPr>
          <p:cNvPr id="140293" name="Text Box 5"/>
          <p:cNvSpPr txBox="1">
            <a:spLocks noChangeArrowheads="1"/>
          </p:cNvSpPr>
          <p:nvPr/>
        </p:nvSpPr>
        <p:spPr bwMode="auto">
          <a:xfrm>
            <a:off x="176213" y="76200"/>
            <a:ext cx="1720850"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Pseudocolor ]</a:t>
            </a:r>
            <a:endParaRPr lang="en-US">
              <a:solidFill>
                <a:srgbClr val="3333CC"/>
              </a:solidFill>
            </a:endParaRPr>
          </a:p>
        </p:txBody>
      </p:sp>
      <p:sp>
        <p:nvSpPr>
          <p:cNvPr id="6" name="TextBox 5"/>
          <p:cNvSpPr txBox="1"/>
          <p:nvPr/>
        </p:nvSpPr>
        <p:spPr>
          <a:xfrm>
            <a:off x="101604" y="6604000"/>
            <a:ext cx="6883966" cy="246221"/>
          </a:xfrm>
          <a:prstGeom prst="rect">
            <a:avLst/>
          </a:prstGeom>
          <a:noFill/>
        </p:spPr>
        <p:txBody>
          <a:bodyPr wrap="none" rtlCol="0">
            <a:spAutoFit/>
          </a:bodyPr>
          <a:lstStyle/>
          <a:p>
            <a:r>
              <a:rPr lang="en-US" sz="1000" dirty="0">
                <a:solidFill>
                  <a:schemeClr val="bg1">
                    <a:lumMod val="50000"/>
                  </a:schemeClr>
                </a:solidFill>
              </a:rPr>
              <a:t>R. Gonzalez, R. Woods, S. </a:t>
            </a:r>
            <a:r>
              <a:rPr lang="en-US" sz="1000" dirty="0" err="1">
                <a:solidFill>
                  <a:schemeClr val="bg1">
                    <a:lumMod val="50000"/>
                  </a:schemeClr>
                </a:solidFill>
              </a:rPr>
              <a:t>Eddins</a:t>
            </a:r>
            <a:r>
              <a:rPr lang="en-US" sz="1000" dirty="0">
                <a:solidFill>
                  <a:schemeClr val="bg1">
                    <a:lumMod val="50000"/>
                  </a:schemeClr>
                </a:solidFill>
              </a:rPr>
              <a:t> (2009): </a:t>
            </a:r>
            <a:r>
              <a:rPr lang="en-US" sz="1000" dirty="0">
                <a:solidFill>
                  <a:schemeClr val="bg1">
                    <a:lumMod val="50000"/>
                  </a:schemeClr>
                </a:solidFill>
                <a:hlinkClick r:id="rId6"/>
              </a:rPr>
              <a:t>Digital Image Processing Using MATLAB, 2nd edition. Gatesmark Publishing.</a:t>
            </a:r>
            <a:endParaRPr lang="en-US" sz="1000" dirty="0">
              <a:solidFill>
                <a:schemeClr val="bg1">
                  <a:lumMod val="50000"/>
                </a:schemeClr>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2338" name="Picture 2"/>
          <p:cNvPicPr>
            <a:picLocks noGrp="1" noChangeAspect="1" noChangeArrowheads="1"/>
          </p:cNvPicPr>
          <p:nvPr>
            <p:ph type="body" idx="1"/>
          </p:nvPr>
        </p:nvPicPr>
        <p:blipFill>
          <a:blip r:embed="rId3"/>
          <a:srcRect/>
          <a:stretch>
            <a:fillRect/>
          </a:stretch>
        </p:blipFill>
        <p:spPr bwMode="auto">
          <a:xfrm>
            <a:off x="2022475" y="812800"/>
            <a:ext cx="5229225" cy="4953000"/>
          </a:xfrm>
          <a:noFill/>
          <a:ln>
            <a:miter lim="800000"/>
            <a:headEnd/>
            <a:tailEnd/>
          </a:ln>
        </p:spPr>
      </p:pic>
      <p:sp>
        <p:nvSpPr>
          <p:cNvPr id="142339" name="Text Box 3"/>
          <p:cNvSpPr txBox="1">
            <a:spLocks noChangeArrowheads="1"/>
          </p:cNvSpPr>
          <p:nvPr/>
        </p:nvSpPr>
        <p:spPr bwMode="auto">
          <a:xfrm>
            <a:off x="176213" y="76200"/>
            <a:ext cx="1720850"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Pseudocolor ]</a:t>
            </a:r>
            <a:endParaRPr lang="en-US">
              <a:solidFill>
                <a:srgbClr val="3333CC"/>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8482" name="Picture 2" descr="Image:Blackbody-lg.png">
            <a:hlinkClick r:id="rId3"/>
          </p:cNvPr>
          <p:cNvPicPr>
            <a:picLocks noChangeAspect="1" noChangeArrowheads="1"/>
          </p:cNvPicPr>
          <p:nvPr/>
        </p:nvPicPr>
        <p:blipFill>
          <a:blip r:embed="rId4"/>
          <a:srcRect/>
          <a:stretch>
            <a:fillRect/>
          </a:stretch>
        </p:blipFill>
        <p:spPr bwMode="auto">
          <a:xfrm>
            <a:off x="762000" y="852488"/>
            <a:ext cx="7620000" cy="5153025"/>
          </a:xfrm>
          <a:prstGeom prst="rect">
            <a:avLst/>
          </a:prstGeom>
          <a:noFill/>
          <a:ln w="9525">
            <a:noFill/>
            <a:miter lim="800000"/>
            <a:headEnd/>
            <a:tailEnd/>
          </a:ln>
        </p:spPr>
      </p:pic>
      <p:sp>
        <p:nvSpPr>
          <p:cNvPr id="148483" name="Text Box 6"/>
          <p:cNvSpPr txBox="1">
            <a:spLocks noChangeArrowheads="1"/>
          </p:cNvSpPr>
          <p:nvPr/>
        </p:nvSpPr>
        <p:spPr bwMode="auto">
          <a:xfrm>
            <a:off x="176213" y="76200"/>
            <a:ext cx="2702520" cy="369332"/>
          </a:xfrm>
          <a:prstGeom prst="rect">
            <a:avLst/>
          </a:prstGeom>
          <a:solidFill>
            <a:schemeClr val="bg1"/>
          </a:solidFill>
          <a:ln w="9525">
            <a:noFill/>
            <a:miter lim="800000"/>
            <a:headEnd/>
            <a:tailEnd/>
          </a:ln>
        </p:spPr>
        <p:txBody>
          <a:bodyPr wrap="none">
            <a:prstTxWarp prst="textNoShape">
              <a:avLst/>
            </a:prstTxWarp>
            <a:spAutoFit/>
          </a:bodyPr>
          <a:lstStyle/>
          <a:p>
            <a:r>
              <a:rPr lang="es-CL" dirty="0">
                <a:solidFill>
                  <a:srgbClr val="3333CC"/>
                </a:solidFill>
              </a:rPr>
              <a:t>[ Temperature of Color ]</a:t>
            </a:r>
            <a:endParaRPr lang="en-US" dirty="0">
              <a:solidFill>
                <a:srgbClr val="3333CC"/>
              </a:solidFill>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0531" name="Picture 5" descr="Image:PlanckianLocus.png">
            <a:hlinkClick r:id="rId3"/>
          </p:cNvPr>
          <p:cNvPicPr>
            <a:picLocks noChangeAspect="1" noChangeArrowheads="1"/>
          </p:cNvPicPr>
          <p:nvPr/>
        </p:nvPicPr>
        <p:blipFill>
          <a:blip r:embed="rId4"/>
          <a:srcRect/>
          <a:stretch>
            <a:fillRect/>
          </a:stretch>
        </p:blipFill>
        <p:spPr bwMode="auto">
          <a:xfrm>
            <a:off x="1919288" y="1090613"/>
            <a:ext cx="4708525" cy="5291137"/>
          </a:xfrm>
          <a:prstGeom prst="rect">
            <a:avLst/>
          </a:prstGeom>
          <a:noFill/>
          <a:ln w="9525">
            <a:noFill/>
            <a:miter lim="800000"/>
            <a:headEnd/>
            <a:tailEnd/>
          </a:ln>
        </p:spPr>
      </p:pic>
      <p:pic>
        <p:nvPicPr>
          <p:cNvPr id="150532" name="Picture 6" descr="Image:Color temperature.svg">
            <a:hlinkClick r:id="rId5"/>
          </p:cNvPr>
          <p:cNvPicPr>
            <a:picLocks noChangeAspect="1" noChangeArrowheads="1"/>
          </p:cNvPicPr>
          <p:nvPr/>
        </p:nvPicPr>
        <p:blipFill>
          <a:blip r:embed="rId6"/>
          <a:srcRect/>
          <a:stretch>
            <a:fillRect/>
          </a:stretch>
        </p:blipFill>
        <p:spPr bwMode="auto">
          <a:xfrm>
            <a:off x="1501775" y="452438"/>
            <a:ext cx="5505450" cy="619125"/>
          </a:xfrm>
          <a:prstGeom prst="rect">
            <a:avLst/>
          </a:prstGeom>
          <a:noFill/>
          <a:ln w="9525">
            <a:noFill/>
            <a:miter lim="800000"/>
            <a:headEnd/>
            <a:tailEnd/>
          </a:ln>
        </p:spPr>
      </p:pic>
      <p:sp>
        <p:nvSpPr>
          <p:cNvPr id="5" name="Text Box 6"/>
          <p:cNvSpPr txBox="1">
            <a:spLocks noChangeArrowheads="1"/>
          </p:cNvSpPr>
          <p:nvPr/>
        </p:nvSpPr>
        <p:spPr bwMode="auto">
          <a:xfrm>
            <a:off x="176213" y="76200"/>
            <a:ext cx="2702520" cy="369332"/>
          </a:xfrm>
          <a:prstGeom prst="rect">
            <a:avLst/>
          </a:prstGeom>
          <a:solidFill>
            <a:schemeClr val="bg1"/>
          </a:solidFill>
          <a:ln w="9525">
            <a:noFill/>
            <a:miter lim="800000"/>
            <a:headEnd/>
            <a:tailEnd/>
          </a:ln>
        </p:spPr>
        <p:txBody>
          <a:bodyPr wrap="none">
            <a:prstTxWarp prst="textNoShape">
              <a:avLst/>
            </a:prstTxWarp>
            <a:spAutoFit/>
          </a:bodyPr>
          <a:lstStyle/>
          <a:p>
            <a:r>
              <a:rPr lang="es-CL" dirty="0">
                <a:solidFill>
                  <a:srgbClr val="3333CC"/>
                </a:solidFill>
              </a:rPr>
              <a:t>[ Temperature of Color ]</a:t>
            </a:r>
            <a:endParaRPr lang="en-US" dirty="0">
              <a:solidFill>
                <a:srgbClr val="3333CC"/>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Text Box 2"/>
          <p:cNvSpPr txBox="1">
            <a:spLocks noChangeArrowheads="1"/>
          </p:cNvSpPr>
          <p:nvPr/>
        </p:nvSpPr>
        <p:spPr bwMode="auto">
          <a:xfrm>
            <a:off x="176213" y="76200"/>
            <a:ext cx="2626425" cy="369332"/>
          </a:xfrm>
          <a:prstGeom prst="rect">
            <a:avLst/>
          </a:prstGeom>
          <a:solidFill>
            <a:schemeClr val="bg1"/>
          </a:solidFill>
          <a:ln w="9525">
            <a:noFill/>
            <a:miter lim="800000"/>
            <a:headEnd/>
            <a:tailEnd/>
          </a:ln>
        </p:spPr>
        <p:txBody>
          <a:bodyPr wrap="none">
            <a:prstTxWarp prst="textNoShape">
              <a:avLst/>
            </a:prstTxWarp>
            <a:spAutoFit/>
          </a:bodyPr>
          <a:lstStyle/>
          <a:p>
            <a:r>
              <a:rPr lang="es-ES_tradnl" dirty="0">
                <a:solidFill>
                  <a:srgbClr val="3333CC"/>
                </a:solidFill>
              </a:rPr>
              <a:t>[ Percepción del Color ]</a:t>
            </a:r>
          </a:p>
        </p:txBody>
      </p:sp>
      <p:sp>
        <p:nvSpPr>
          <p:cNvPr id="60420" name="AutoShape 6"/>
          <p:cNvSpPr>
            <a:spLocks noChangeArrowheads="1"/>
          </p:cNvSpPr>
          <p:nvPr/>
        </p:nvSpPr>
        <p:spPr bwMode="auto">
          <a:xfrm>
            <a:off x="4279900" y="3975100"/>
            <a:ext cx="2451100" cy="1041400"/>
          </a:xfrm>
          <a:prstGeom prst="leftArrow">
            <a:avLst>
              <a:gd name="adj1" fmla="val 50000"/>
              <a:gd name="adj2" fmla="val 58841"/>
            </a:avLst>
          </a:prstGeom>
          <a:solidFill>
            <a:schemeClr val="bg1"/>
          </a:solidFill>
          <a:ln w="9525">
            <a:solidFill>
              <a:schemeClr val="tx1"/>
            </a:solidFill>
            <a:miter lim="800000"/>
            <a:headEnd/>
            <a:tailEnd/>
          </a:ln>
        </p:spPr>
        <p:txBody>
          <a:bodyPr wrap="none" anchor="ctr">
            <a:prstTxWarp prst="textNoShape">
              <a:avLst/>
            </a:prstTxWarp>
          </a:bodyPr>
          <a:lstStyle/>
          <a:p>
            <a:endParaRPr lang="es-ES_tradnl"/>
          </a:p>
        </p:txBody>
      </p:sp>
      <p:pic>
        <p:nvPicPr>
          <p:cNvPr id="60422" name="Picture 15"/>
          <p:cNvPicPr>
            <a:picLocks noChangeAspect="1" noChangeArrowheads="1"/>
          </p:cNvPicPr>
          <p:nvPr/>
        </p:nvPicPr>
        <p:blipFill>
          <a:blip r:embed="rId3"/>
          <a:srcRect/>
          <a:stretch>
            <a:fillRect/>
          </a:stretch>
        </p:blipFill>
        <p:spPr bwMode="auto">
          <a:xfrm rot="20257356" flipH="1">
            <a:off x="2581275" y="3251200"/>
            <a:ext cx="1009650" cy="2209800"/>
          </a:xfrm>
          <a:prstGeom prst="rect">
            <a:avLst/>
          </a:prstGeom>
          <a:noFill/>
          <a:ln w="9525">
            <a:noFill/>
            <a:miter lim="800000"/>
            <a:headEnd/>
            <a:tailEnd/>
          </a:ln>
        </p:spPr>
      </p:pic>
      <p:sp>
        <p:nvSpPr>
          <p:cNvPr id="14" name="Text Box 18"/>
          <p:cNvSpPr txBox="1">
            <a:spLocks noChangeArrowheads="1"/>
          </p:cNvSpPr>
          <p:nvPr/>
        </p:nvSpPr>
        <p:spPr bwMode="auto">
          <a:xfrm>
            <a:off x="5886878" y="1320987"/>
            <a:ext cx="3091631" cy="923330"/>
          </a:xfrm>
          <a:prstGeom prst="rect">
            <a:avLst/>
          </a:prstGeom>
          <a:noFill/>
          <a:ln w="9525">
            <a:noFill/>
            <a:miter lim="800000"/>
            <a:headEnd/>
            <a:tailEnd/>
          </a:ln>
        </p:spPr>
        <p:txBody>
          <a:bodyPr wrap="square">
            <a:prstTxWarp prst="textNoShape">
              <a:avLst/>
            </a:prstTxWarp>
            <a:spAutoFit/>
          </a:bodyPr>
          <a:lstStyle/>
          <a:p>
            <a:r>
              <a:rPr lang="es-ES_tradnl" dirty="0"/>
              <a:t>No olvidar que el color depende del espectro de la fuente</a:t>
            </a:r>
          </a:p>
        </p:txBody>
      </p:sp>
      <p:pic>
        <p:nvPicPr>
          <p:cNvPr id="3" name="Picture 2">
            <a:extLst>
              <a:ext uri="{FF2B5EF4-FFF2-40B4-BE49-F238E27FC236}">
                <a16:creationId xmlns:a16="http://schemas.microsoft.com/office/drawing/2014/main" id="{749665D8-F28E-084B-97F8-7536A2903EFB}"/>
              </a:ext>
            </a:extLst>
          </p:cNvPr>
          <p:cNvPicPr>
            <a:picLocks noChangeAspect="1"/>
          </p:cNvPicPr>
          <p:nvPr/>
        </p:nvPicPr>
        <p:blipFill rotWithShape="1">
          <a:blip r:embed="rId4"/>
          <a:srcRect b="8495"/>
          <a:stretch/>
        </p:blipFill>
        <p:spPr>
          <a:xfrm>
            <a:off x="5556738" y="2498708"/>
            <a:ext cx="3421771" cy="3381588"/>
          </a:xfrm>
          <a:prstGeom prst="rect">
            <a:avLst/>
          </a:prstGeom>
        </p:spPr>
      </p:pic>
      <p:pic>
        <p:nvPicPr>
          <p:cNvPr id="17" name="Picture 15">
            <a:extLst>
              <a:ext uri="{FF2B5EF4-FFF2-40B4-BE49-F238E27FC236}">
                <a16:creationId xmlns:a16="http://schemas.microsoft.com/office/drawing/2014/main" id="{7D3CBDD3-7DEE-964B-A844-16CDDBE62EA0}"/>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rightnessContrast bright="20000" contrast="-40000"/>
                    </a14:imgEffect>
                  </a14:imgLayer>
                </a14:imgProps>
              </a:ext>
            </a:extLst>
          </a:blip>
          <a:srcRect/>
          <a:stretch>
            <a:fillRect/>
          </a:stretch>
        </p:blipFill>
        <p:spPr bwMode="auto">
          <a:xfrm rot="20257356" flipH="1">
            <a:off x="2581276" y="3251200"/>
            <a:ext cx="1009650" cy="2209800"/>
          </a:xfrm>
          <a:prstGeom prst="rect">
            <a:avLst/>
          </a:prstGeom>
          <a:noFill/>
          <a:ln w="9525">
            <a:noFill/>
            <a:miter lim="800000"/>
            <a:headEnd/>
            <a:tailEnd/>
          </a:ln>
        </p:spPr>
      </p:pic>
      <p:pic>
        <p:nvPicPr>
          <p:cNvPr id="18" name="Picture 15">
            <a:extLst>
              <a:ext uri="{FF2B5EF4-FFF2-40B4-BE49-F238E27FC236}">
                <a16:creationId xmlns:a16="http://schemas.microsoft.com/office/drawing/2014/main" id="{85280070-C9BB-324A-9217-8784B652753F}"/>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rightnessContrast bright="20000" contrast="20000"/>
                    </a14:imgEffect>
                  </a14:imgLayer>
                </a14:imgProps>
              </a:ext>
            </a:extLst>
          </a:blip>
          <a:srcRect/>
          <a:stretch>
            <a:fillRect/>
          </a:stretch>
        </p:blipFill>
        <p:spPr bwMode="auto">
          <a:xfrm rot="20257356" flipH="1">
            <a:off x="2581273" y="3251200"/>
            <a:ext cx="1009650" cy="2209800"/>
          </a:xfrm>
          <a:prstGeom prst="rect">
            <a:avLst/>
          </a:prstGeom>
          <a:noFill/>
          <a:ln w="9525">
            <a:noFill/>
            <a:miter lim="800000"/>
            <a:headEnd/>
            <a:tailEnd/>
          </a:ln>
        </p:spPr>
      </p:pic>
      <p:pic>
        <p:nvPicPr>
          <p:cNvPr id="19" name="Picture 15">
            <a:extLst>
              <a:ext uri="{FF2B5EF4-FFF2-40B4-BE49-F238E27FC236}">
                <a16:creationId xmlns:a16="http://schemas.microsoft.com/office/drawing/2014/main" id="{F401D0C2-926C-B244-895B-B0DF6EFB0ABF}"/>
              </a:ext>
            </a:extLst>
          </p:cNvPr>
          <p:cNvPicPr>
            <a:picLocks noChangeAspect="1" noChangeArrowheads="1"/>
          </p:cNvPicPr>
          <p:nvPr/>
        </p:nvPicPr>
        <p:blipFill>
          <a:blip r:embed="rId9">
            <a:extLst>
              <a:ext uri="{BEBA8EAE-BF5A-486C-A8C5-ECC9F3942E4B}">
                <a14:imgProps xmlns:a14="http://schemas.microsoft.com/office/drawing/2010/main">
                  <a14:imgLayer r:embed="rId10">
                    <a14:imgEffect>
                      <a14:saturation sat="33000"/>
                    </a14:imgEffect>
                    <a14:imgEffect>
                      <a14:brightnessContrast bright="20000" contrast="-40000"/>
                    </a14:imgEffect>
                  </a14:imgLayer>
                </a14:imgProps>
              </a:ext>
            </a:extLst>
          </a:blip>
          <a:srcRect/>
          <a:stretch>
            <a:fillRect/>
          </a:stretch>
        </p:blipFill>
        <p:spPr bwMode="auto">
          <a:xfrm rot="20257356" flipH="1">
            <a:off x="2581270" y="3251201"/>
            <a:ext cx="1009650" cy="2209800"/>
          </a:xfrm>
          <a:prstGeom prst="rect">
            <a:avLst/>
          </a:prstGeom>
          <a:noFill/>
          <a:ln w="9525">
            <a:noFill/>
            <a:miter lim="800000"/>
            <a:headEnd/>
            <a:tailEnd/>
          </a:ln>
        </p:spPr>
      </p:pic>
      <p:pic>
        <p:nvPicPr>
          <p:cNvPr id="20" name="Picture 15">
            <a:extLst>
              <a:ext uri="{FF2B5EF4-FFF2-40B4-BE49-F238E27FC236}">
                <a16:creationId xmlns:a16="http://schemas.microsoft.com/office/drawing/2014/main" id="{671F0B03-95D3-DA48-87F4-3990C91C0A14}"/>
              </a:ext>
            </a:extLst>
          </p:cNvPr>
          <p:cNvPicPr>
            <a:picLocks noChangeAspect="1" noChangeArrowheads="1"/>
          </p:cNvPicPr>
          <p:nvPr/>
        </p:nvPicPr>
        <p:blipFill>
          <a:blip r:embed="rId11">
            <a:extLst>
              <a:ext uri="{BEBA8EAE-BF5A-486C-A8C5-ECC9F3942E4B}">
                <a14:imgProps xmlns:a14="http://schemas.microsoft.com/office/drawing/2010/main">
                  <a14:imgLayer r:embed="rId12">
                    <a14:imgEffect>
                      <a14:brightnessContrast bright="40000" contrast="40000"/>
                    </a14:imgEffect>
                  </a14:imgLayer>
                </a14:imgProps>
              </a:ext>
            </a:extLst>
          </a:blip>
          <a:srcRect/>
          <a:stretch>
            <a:fillRect/>
          </a:stretch>
        </p:blipFill>
        <p:spPr bwMode="auto">
          <a:xfrm rot="20257356" flipH="1">
            <a:off x="2581264" y="3251200"/>
            <a:ext cx="1009650" cy="2209800"/>
          </a:xfrm>
          <a:prstGeom prst="rect">
            <a:avLst/>
          </a:prstGeom>
          <a:noFill/>
          <a:ln w="9525">
            <a:noFill/>
            <a:miter lim="800000"/>
            <a:headEnd/>
            <a:tailEnd/>
          </a:ln>
        </p:spPr>
      </p:pic>
      <p:sp>
        <p:nvSpPr>
          <p:cNvPr id="4" name="TextBox 3">
            <a:extLst>
              <a:ext uri="{FF2B5EF4-FFF2-40B4-BE49-F238E27FC236}">
                <a16:creationId xmlns:a16="http://schemas.microsoft.com/office/drawing/2014/main" id="{392B2BEA-1DE1-5C4D-991C-E440A90519BD}"/>
              </a:ext>
            </a:extLst>
          </p:cNvPr>
          <p:cNvSpPr txBox="1"/>
          <p:nvPr/>
        </p:nvSpPr>
        <p:spPr>
          <a:xfrm>
            <a:off x="7093056" y="6485207"/>
            <a:ext cx="1885453" cy="246221"/>
          </a:xfrm>
          <a:prstGeom prst="rect">
            <a:avLst/>
          </a:prstGeom>
          <a:noFill/>
        </p:spPr>
        <p:txBody>
          <a:bodyPr wrap="none" rtlCol="0">
            <a:spAutoFit/>
          </a:bodyPr>
          <a:lstStyle/>
          <a:p>
            <a:r>
              <a:rPr lang="en-US" sz="1000" dirty="0">
                <a:solidFill>
                  <a:schemeClr val="bg1">
                    <a:lumMod val="50000"/>
                  </a:schemeClr>
                </a:solidFill>
              </a:rPr>
              <a:t>© </a:t>
            </a:r>
            <a:r>
              <a:rPr lang="en-US" sz="1000" dirty="0" err="1">
                <a:solidFill>
                  <a:schemeClr val="bg1">
                    <a:lumMod val="50000"/>
                  </a:schemeClr>
                </a:solidFill>
              </a:rPr>
              <a:t>VectorStock</a:t>
            </a:r>
            <a:r>
              <a:rPr lang="en-US" sz="1000" dirty="0">
                <a:solidFill>
                  <a:schemeClr val="bg1">
                    <a:lumMod val="50000"/>
                  </a:schemeClr>
                </a:solidFill>
              </a:rPr>
              <a:t>, ID = 19493195</a:t>
            </a:r>
          </a:p>
        </p:txBody>
      </p:sp>
    </p:spTree>
    <p:extLst>
      <p:ext uri="{BB962C8B-B14F-4D97-AF65-F5344CB8AC3E}">
        <p14:creationId xmlns:p14="http://schemas.microsoft.com/office/powerpoint/2010/main" val="2940701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Text Box 2"/>
          <p:cNvSpPr txBox="1">
            <a:spLocks noChangeArrowheads="1"/>
          </p:cNvSpPr>
          <p:nvPr/>
        </p:nvSpPr>
        <p:spPr bwMode="auto">
          <a:xfrm>
            <a:off x="176213" y="76200"/>
            <a:ext cx="2626425" cy="369332"/>
          </a:xfrm>
          <a:prstGeom prst="rect">
            <a:avLst/>
          </a:prstGeom>
          <a:solidFill>
            <a:schemeClr val="bg1"/>
          </a:solidFill>
          <a:ln w="9525">
            <a:noFill/>
            <a:miter lim="800000"/>
            <a:headEnd/>
            <a:tailEnd/>
          </a:ln>
        </p:spPr>
        <p:txBody>
          <a:bodyPr wrap="none">
            <a:prstTxWarp prst="textNoShape">
              <a:avLst/>
            </a:prstTxWarp>
            <a:spAutoFit/>
          </a:bodyPr>
          <a:lstStyle/>
          <a:p>
            <a:r>
              <a:rPr lang="es-ES_tradnl" dirty="0">
                <a:solidFill>
                  <a:srgbClr val="3333CC"/>
                </a:solidFill>
              </a:rPr>
              <a:t>[ Percepción del Color ]</a:t>
            </a:r>
          </a:p>
        </p:txBody>
      </p:sp>
      <p:pic>
        <p:nvPicPr>
          <p:cNvPr id="60422" name="Picture 15"/>
          <p:cNvPicPr>
            <a:picLocks noChangeAspect="1" noChangeArrowheads="1"/>
          </p:cNvPicPr>
          <p:nvPr/>
        </p:nvPicPr>
        <p:blipFill>
          <a:blip r:embed="rId3"/>
          <a:srcRect/>
          <a:stretch>
            <a:fillRect/>
          </a:stretch>
        </p:blipFill>
        <p:spPr bwMode="auto">
          <a:xfrm rot="20257356" flipH="1">
            <a:off x="2581275" y="3251200"/>
            <a:ext cx="1009650" cy="2209800"/>
          </a:xfrm>
          <a:prstGeom prst="rect">
            <a:avLst/>
          </a:prstGeom>
          <a:noFill/>
          <a:ln w="9525">
            <a:noFill/>
            <a:miter lim="800000"/>
            <a:headEnd/>
            <a:tailEnd/>
          </a:ln>
        </p:spPr>
      </p:pic>
      <p:sp>
        <p:nvSpPr>
          <p:cNvPr id="14" name="Text Box 18"/>
          <p:cNvSpPr txBox="1">
            <a:spLocks noChangeArrowheads="1"/>
          </p:cNvSpPr>
          <p:nvPr/>
        </p:nvSpPr>
        <p:spPr bwMode="auto">
          <a:xfrm>
            <a:off x="176213" y="826347"/>
            <a:ext cx="1533537" cy="1200329"/>
          </a:xfrm>
          <a:prstGeom prst="rect">
            <a:avLst/>
          </a:prstGeom>
          <a:noFill/>
          <a:ln w="9525">
            <a:noFill/>
            <a:miter lim="800000"/>
            <a:headEnd/>
            <a:tailEnd/>
          </a:ln>
        </p:spPr>
        <p:txBody>
          <a:bodyPr wrap="square">
            <a:prstTxWarp prst="textNoShape">
              <a:avLst/>
            </a:prstTxWarp>
            <a:spAutoFit/>
          </a:bodyPr>
          <a:lstStyle/>
          <a:p>
            <a:r>
              <a:rPr lang="es-ES_tradnl" dirty="0"/>
              <a:t>Y depende también de los ojos que miran</a:t>
            </a:r>
          </a:p>
        </p:txBody>
      </p:sp>
      <p:pic>
        <p:nvPicPr>
          <p:cNvPr id="17" name="Picture 15">
            <a:extLst>
              <a:ext uri="{FF2B5EF4-FFF2-40B4-BE49-F238E27FC236}">
                <a16:creationId xmlns:a16="http://schemas.microsoft.com/office/drawing/2014/main" id="{7D3CBDD3-7DEE-964B-A844-16CDDBE62EA0}"/>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rcRect/>
          <a:stretch>
            <a:fillRect/>
          </a:stretch>
        </p:blipFill>
        <p:spPr bwMode="auto">
          <a:xfrm rot="20257356" flipH="1">
            <a:off x="2581276" y="3251200"/>
            <a:ext cx="1009650" cy="2209800"/>
          </a:xfrm>
          <a:prstGeom prst="rect">
            <a:avLst/>
          </a:prstGeom>
          <a:noFill/>
          <a:ln w="9525">
            <a:noFill/>
            <a:miter lim="800000"/>
            <a:headEnd/>
            <a:tailEnd/>
          </a:ln>
        </p:spPr>
      </p:pic>
      <p:pic>
        <p:nvPicPr>
          <p:cNvPr id="18" name="Picture 15">
            <a:extLst>
              <a:ext uri="{FF2B5EF4-FFF2-40B4-BE49-F238E27FC236}">
                <a16:creationId xmlns:a16="http://schemas.microsoft.com/office/drawing/2014/main" id="{85280070-C9BB-324A-9217-8784B652753F}"/>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rightnessContrast bright="20000" contrast="20000"/>
                    </a14:imgEffect>
                  </a14:imgLayer>
                </a14:imgProps>
              </a:ext>
            </a:extLst>
          </a:blip>
          <a:srcRect/>
          <a:stretch>
            <a:fillRect/>
          </a:stretch>
        </p:blipFill>
        <p:spPr bwMode="auto">
          <a:xfrm rot="20257356" flipH="1">
            <a:off x="2581273" y="3251200"/>
            <a:ext cx="1009650" cy="2209800"/>
          </a:xfrm>
          <a:prstGeom prst="rect">
            <a:avLst/>
          </a:prstGeom>
          <a:noFill/>
          <a:ln w="9525">
            <a:noFill/>
            <a:miter lim="800000"/>
            <a:headEnd/>
            <a:tailEnd/>
          </a:ln>
        </p:spPr>
      </p:pic>
      <p:pic>
        <p:nvPicPr>
          <p:cNvPr id="19" name="Picture 15">
            <a:extLst>
              <a:ext uri="{FF2B5EF4-FFF2-40B4-BE49-F238E27FC236}">
                <a16:creationId xmlns:a16="http://schemas.microsoft.com/office/drawing/2014/main" id="{F401D0C2-926C-B244-895B-B0DF6EFB0ABF}"/>
              </a:ext>
            </a:extLst>
          </p:cNvPr>
          <p:cNvPicPr>
            <a:picLocks noChangeAspect="1" noChangeArrowheads="1"/>
          </p:cNvPicPr>
          <p:nvPr/>
        </p:nvPicPr>
        <p:blipFill>
          <a:blip r:embed="rId8">
            <a:extLst>
              <a:ext uri="{BEBA8EAE-BF5A-486C-A8C5-ECC9F3942E4B}">
                <a14:imgProps xmlns:a14="http://schemas.microsoft.com/office/drawing/2010/main">
                  <a14:imgLayer r:embed="rId9">
                    <a14:imgEffect>
                      <a14:saturation sat="33000"/>
                    </a14:imgEffect>
                    <a14:imgEffect>
                      <a14:brightnessContrast bright="20000" contrast="-40000"/>
                    </a14:imgEffect>
                  </a14:imgLayer>
                </a14:imgProps>
              </a:ext>
            </a:extLst>
          </a:blip>
          <a:srcRect/>
          <a:stretch>
            <a:fillRect/>
          </a:stretch>
        </p:blipFill>
        <p:spPr bwMode="auto">
          <a:xfrm rot="20257356" flipH="1">
            <a:off x="2581270" y="3251201"/>
            <a:ext cx="1009650" cy="2209800"/>
          </a:xfrm>
          <a:prstGeom prst="rect">
            <a:avLst/>
          </a:prstGeom>
          <a:noFill/>
          <a:ln w="9525">
            <a:noFill/>
            <a:miter lim="800000"/>
            <a:headEnd/>
            <a:tailEnd/>
          </a:ln>
        </p:spPr>
      </p:pic>
      <p:pic>
        <p:nvPicPr>
          <p:cNvPr id="20" name="Picture 15">
            <a:extLst>
              <a:ext uri="{FF2B5EF4-FFF2-40B4-BE49-F238E27FC236}">
                <a16:creationId xmlns:a16="http://schemas.microsoft.com/office/drawing/2014/main" id="{671F0B03-95D3-DA48-87F4-3990C91C0A14}"/>
              </a:ext>
            </a:extLst>
          </p:cNvPr>
          <p:cNvPicPr>
            <a:picLocks noChangeAspect="1" noChangeArrowheads="1"/>
          </p:cNvPicPr>
          <p:nvPr/>
        </p:nvPicPr>
        <p:blipFill>
          <a:blip r:embed="rId10">
            <a:extLst>
              <a:ext uri="{BEBA8EAE-BF5A-486C-A8C5-ECC9F3942E4B}">
                <a14:imgProps xmlns:a14="http://schemas.microsoft.com/office/drawing/2010/main">
                  <a14:imgLayer r:embed="rId11">
                    <a14:imgEffect>
                      <a14:brightnessContrast bright="40000" contrast="40000"/>
                    </a14:imgEffect>
                  </a14:imgLayer>
                </a14:imgProps>
              </a:ext>
            </a:extLst>
          </a:blip>
          <a:srcRect/>
          <a:stretch>
            <a:fillRect/>
          </a:stretch>
        </p:blipFill>
        <p:spPr bwMode="auto">
          <a:xfrm rot="20257356" flipH="1">
            <a:off x="2581264" y="3251200"/>
            <a:ext cx="1009650" cy="2209800"/>
          </a:xfrm>
          <a:prstGeom prst="rect">
            <a:avLst/>
          </a:prstGeom>
          <a:noFill/>
          <a:ln w="9525">
            <a:noFill/>
            <a:miter lim="800000"/>
            <a:headEnd/>
            <a:tailEnd/>
          </a:ln>
        </p:spPr>
      </p:pic>
      <p:pic>
        <p:nvPicPr>
          <p:cNvPr id="4" name="Picture 3">
            <a:extLst>
              <a:ext uri="{FF2B5EF4-FFF2-40B4-BE49-F238E27FC236}">
                <a16:creationId xmlns:a16="http://schemas.microsoft.com/office/drawing/2014/main" id="{62FA9820-ACC6-B444-BEFB-22C21FB69AB8}"/>
              </a:ext>
            </a:extLst>
          </p:cNvPr>
          <p:cNvPicPr>
            <a:picLocks noChangeAspect="1"/>
          </p:cNvPicPr>
          <p:nvPr/>
        </p:nvPicPr>
        <p:blipFill rotWithShape="1">
          <a:blip r:embed="rId12"/>
          <a:srcRect b="10332"/>
          <a:stretch/>
        </p:blipFill>
        <p:spPr>
          <a:xfrm>
            <a:off x="1709750" y="653238"/>
            <a:ext cx="2570150" cy="2488974"/>
          </a:xfrm>
          <a:prstGeom prst="rect">
            <a:avLst/>
          </a:prstGeom>
        </p:spPr>
      </p:pic>
      <p:sp>
        <p:nvSpPr>
          <p:cNvPr id="15" name="TextBox 14">
            <a:extLst>
              <a:ext uri="{FF2B5EF4-FFF2-40B4-BE49-F238E27FC236}">
                <a16:creationId xmlns:a16="http://schemas.microsoft.com/office/drawing/2014/main" id="{0183C1D8-E209-974A-A36B-3A07603E8A60}"/>
              </a:ext>
            </a:extLst>
          </p:cNvPr>
          <p:cNvSpPr txBox="1"/>
          <p:nvPr/>
        </p:nvSpPr>
        <p:spPr>
          <a:xfrm>
            <a:off x="7093056" y="6485207"/>
            <a:ext cx="1885453" cy="246221"/>
          </a:xfrm>
          <a:prstGeom prst="rect">
            <a:avLst/>
          </a:prstGeom>
          <a:noFill/>
        </p:spPr>
        <p:txBody>
          <a:bodyPr wrap="none" rtlCol="0">
            <a:spAutoFit/>
          </a:bodyPr>
          <a:lstStyle/>
          <a:p>
            <a:r>
              <a:rPr lang="en-US" sz="1000" dirty="0">
                <a:solidFill>
                  <a:schemeClr val="bg1">
                    <a:lumMod val="50000"/>
                  </a:schemeClr>
                </a:solidFill>
              </a:rPr>
              <a:t>© </a:t>
            </a:r>
            <a:r>
              <a:rPr lang="en-US" sz="1000" dirty="0" err="1">
                <a:solidFill>
                  <a:schemeClr val="bg1">
                    <a:lumMod val="50000"/>
                  </a:schemeClr>
                </a:solidFill>
              </a:rPr>
              <a:t>VectorStock</a:t>
            </a:r>
            <a:r>
              <a:rPr lang="en-US" sz="1000" dirty="0">
                <a:solidFill>
                  <a:schemeClr val="bg1">
                    <a:lumMod val="50000"/>
                  </a:schemeClr>
                </a:solidFill>
              </a:rPr>
              <a:t>, ID = 17886903</a:t>
            </a:r>
          </a:p>
        </p:txBody>
      </p:sp>
    </p:spTree>
    <p:extLst>
      <p:ext uri="{BB962C8B-B14F-4D97-AF65-F5344CB8AC3E}">
        <p14:creationId xmlns:p14="http://schemas.microsoft.com/office/powerpoint/2010/main" val="2665956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ext Box 4"/>
          <p:cNvSpPr txBox="1">
            <a:spLocks noChangeArrowheads="1"/>
          </p:cNvSpPr>
          <p:nvPr/>
        </p:nvSpPr>
        <p:spPr bwMode="auto">
          <a:xfrm>
            <a:off x="176213" y="76200"/>
            <a:ext cx="1919500" cy="369332"/>
          </a:xfrm>
          <a:prstGeom prst="rect">
            <a:avLst/>
          </a:prstGeom>
          <a:solidFill>
            <a:schemeClr val="bg1"/>
          </a:solidFill>
          <a:ln w="9525">
            <a:noFill/>
            <a:miter lim="800000"/>
            <a:headEnd/>
            <a:tailEnd/>
          </a:ln>
        </p:spPr>
        <p:txBody>
          <a:bodyPr wrap="none">
            <a:prstTxWarp prst="textNoShape">
              <a:avLst/>
            </a:prstTxWarp>
            <a:spAutoFit/>
          </a:bodyPr>
          <a:lstStyle/>
          <a:p>
            <a:r>
              <a:rPr lang="es-CL" dirty="0">
                <a:solidFill>
                  <a:srgbClr val="3333CC"/>
                </a:solidFill>
              </a:rPr>
              <a:t>[ Prisma Óptico ]</a:t>
            </a:r>
            <a:endParaRPr lang="en-US" dirty="0">
              <a:solidFill>
                <a:srgbClr val="3333CC"/>
              </a:solidFill>
            </a:endParaRPr>
          </a:p>
        </p:txBody>
      </p:sp>
      <p:pic>
        <p:nvPicPr>
          <p:cNvPr id="44035" name="Picture 5"/>
          <p:cNvPicPr>
            <a:picLocks noGrp="1" noChangeAspect="1" noChangeArrowheads="1"/>
          </p:cNvPicPr>
          <p:nvPr>
            <p:ph type="body" idx="1"/>
          </p:nvPr>
        </p:nvPicPr>
        <p:blipFill>
          <a:blip r:embed="rId3"/>
          <a:srcRect/>
          <a:stretch>
            <a:fillRect/>
          </a:stretch>
        </p:blipFill>
        <p:spPr bwMode="auto">
          <a:xfrm>
            <a:off x="0" y="1616075"/>
            <a:ext cx="8829675" cy="3986213"/>
          </a:xfrm>
          <a:noFill/>
          <a:ln>
            <a:miter lim="800000"/>
            <a:headEnd/>
            <a:tailEnd/>
          </a:ln>
        </p:spPr>
      </p:pic>
      <p:sp>
        <p:nvSpPr>
          <p:cNvPr id="44036" name="Rectangle 7"/>
          <p:cNvSpPr>
            <a:spLocks noChangeArrowheads="1"/>
          </p:cNvSpPr>
          <p:nvPr/>
        </p:nvSpPr>
        <p:spPr bwMode="auto">
          <a:xfrm>
            <a:off x="0" y="4737100"/>
            <a:ext cx="9461500" cy="1104900"/>
          </a:xfrm>
          <a:prstGeom prst="rect">
            <a:avLst/>
          </a:prstGeom>
          <a:solidFill>
            <a:schemeClr val="bg1"/>
          </a:solidFill>
          <a:ln w="9525">
            <a:noFill/>
            <a:miter lim="800000"/>
            <a:headEnd/>
            <a:tailEnd/>
          </a:ln>
        </p:spPr>
        <p:txBody>
          <a:bodyPr wrap="none" anchor="ctr">
            <a:prstTxWarp prst="textNoShape">
              <a:avLst/>
            </a:prstTxWarp>
          </a:bodyPr>
          <a:lstStyle/>
          <a:p>
            <a:endParaRPr lang="es-ES_tradnl"/>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2" name="Picture 4" descr="Image:Spectrum441pxWithnm.png">
            <a:hlinkClick r:id="rId3"/>
          </p:cNvPr>
          <p:cNvPicPr>
            <a:picLocks noChangeAspect="1" noChangeArrowheads="1"/>
          </p:cNvPicPr>
          <p:nvPr/>
        </p:nvPicPr>
        <p:blipFill>
          <a:blip r:embed="rId4">
            <a:lum contrast="36000"/>
          </a:blip>
          <a:srcRect/>
          <a:stretch>
            <a:fillRect/>
          </a:stretch>
        </p:blipFill>
        <p:spPr bwMode="auto">
          <a:xfrm>
            <a:off x="1303338" y="3479800"/>
            <a:ext cx="7210425" cy="1308100"/>
          </a:xfrm>
          <a:prstGeom prst="rect">
            <a:avLst/>
          </a:prstGeom>
          <a:noFill/>
          <a:ln w="9525">
            <a:noFill/>
            <a:miter lim="800000"/>
            <a:headEnd/>
            <a:tailEnd/>
          </a:ln>
        </p:spPr>
      </p:pic>
      <p:pic>
        <p:nvPicPr>
          <p:cNvPr id="46083" name="Picture 6" descr="specol"/>
          <p:cNvPicPr>
            <a:picLocks noChangeAspect="1" noChangeArrowheads="1"/>
          </p:cNvPicPr>
          <p:nvPr/>
        </p:nvPicPr>
        <p:blipFill>
          <a:blip r:embed="rId5"/>
          <a:srcRect/>
          <a:stretch>
            <a:fillRect/>
          </a:stretch>
        </p:blipFill>
        <p:spPr bwMode="auto">
          <a:xfrm>
            <a:off x="917575" y="2309813"/>
            <a:ext cx="6407150" cy="1323975"/>
          </a:xfrm>
          <a:prstGeom prst="rect">
            <a:avLst/>
          </a:prstGeom>
          <a:noFill/>
          <a:ln w="9525">
            <a:noFill/>
            <a:miter lim="800000"/>
            <a:headEnd/>
            <a:tailEnd/>
          </a:ln>
        </p:spPr>
      </p:pic>
      <p:sp>
        <p:nvSpPr>
          <p:cNvPr id="46084" name="Rectangle 7"/>
          <p:cNvSpPr>
            <a:spLocks noChangeArrowheads="1"/>
          </p:cNvSpPr>
          <p:nvPr/>
        </p:nvSpPr>
        <p:spPr bwMode="auto">
          <a:xfrm>
            <a:off x="7112000" y="2908300"/>
            <a:ext cx="1790700" cy="2476500"/>
          </a:xfrm>
          <a:prstGeom prst="rect">
            <a:avLst/>
          </a:prstGeom>
          <a:solidFill>
            <a:schemeClr val="bg1"/>
          </a:solidFill>
          <a:ln w="9525">
            <a:noFill/>
            <a:miter lim="800000"/>
            <a:headEnd/>
            <a:tailEnd/>
          </a:ln>
        </p:spPr>
        <p:txBody>
          <a:bodyPr wrap="none" anchor="ctr">
            <a:prstTxWarp prst="textNoShape">
              <a:avLst/>
            </a:prstTxWarp>
          </a:bodyPr>
          <a:lstStyle/>
          <a:p>
            <a:endParaRPr lang="es-ES_tradnl"/>
          </a:p>
        </p:txBody>
      </p:sp>
      <p:sp>
        <p:nvSpPr>
          <p:cNvPr id="46085" name="Line 8"/>
          <p:cNvSpPr>
            <a:spLocks noChangeShapeType="1"/>
          </p:cNvSpPr>
          <p:nvPr/>
        </p:nvSpPr>
        <p:spPr bwMode="auto">
          <a:xfrm>
            <a:off x="5600700" y="5791200"/>
            <a:ext cx="2209800" cy="0"/>
          </a:xfrm>
          <a:prstGeom prst="line">
            <a:avLst/>
          </a:prstGeom>
          <a:noFill/>
          <a:ln w="9525">
            <a:solidFill>
              <a:schemeClr val="tx1"/>
            </a:solidFill>
            <a:round/>
            <a:headEnd/>
            <a:tailEnd type="triangle" w="med" len="med"/>
          </a:ln>
        </p:spPr>
        <p:txBody>
          <a:bodyPr>
            <a:prstTxWarp prst="textNoShape">
              <a:avLst/>
            </a:prstTxWarp>
          </a:bodyPr>
          <a:lstStyle/>
          <a:p>
            <a:endParaRPr lang="es-ES_tradnl"/>
          </a:p>
        </p:txBody>
      </p:sp>
      <p:sp>
        <p:nvSpPr>
          <p:cNvPr id="46086" name="Text Box 9"/>
          <p:cNvSpPr txBox="1">
            <a:spLocks noChangeArrowheads="1"/>
          </p:cNvSpPr>
          <p:nvPr/>
        </p:nvSpPr>
        <p:spPr bwMode="auto">
          <a:xfrm>
            <a:off x="5470525" y="5942013"/>
            <a:ext cx="2529860" cy="369332"/>
          </a:xfrm>
          <a:prstGeom prst="rect">
            <a:avLst/>
          </a:prstGeom>
          <a:noFill/>
          <a:ln w="9525">
            <a:noFill/>
            <a:miter lim="800000"/>
            <a:headEnd/>
            <a:tailEnd/>
          </a:ln>
        </p:spPr>
        <p:txBody>
          <a:bodyPr wrap="none">
            <a:prstTxWarp prst="textNoShape">
              <a:avLst/>
            </a:prstTxWarp>
            <a:spAutoFit/>
          </a:bodyPr>
          <a:lstStyle/>
          <a:p>
            <a:r>
              <a:rPr lang="es-CL" dirty="0"/>
              <a:t>Longitud de onda [nm]</a:t>
            </a:r>
            <a:endParaRPr lang="es-ES" dirty="0"/>
          </a:p>
        </p:txBody>
      </p:sp>
      <p:sp>
        <p:nvSpPr>
          <p:cNvPr id="46087" name="Text Box 10"/>
          <p:cNvSpPr txBox="1">
            <a:spLocks noChangeArrowheads="1"/>
          </p:cNvSpPr>
          <p:nvPr/>
        </p:nvSpPr>
        <p:spPr bwMode="auto">
          <a:xfrm>
            <a:off x="176213" y="76200"/>
            <a:ext cx="2534668" cy="369332"/>
          </a:xfrm>
          <a:prstGeom prst="rect">
            <a:avLst/>
          </a:prstGeom>
          <a:solidFill>
            <a:schemeClr val="bg1"/>
          </a:solidFill>
          <a:ln w="9525">
            <a:noFill/>
            <a:miter lim="800000"/>
            <a:headEnd/>
            <a:tailEnd/>
          </a:ln>
        </p:spPr>
        <p:txBody>
          <a:bodyPr wrap="none">
            <a:prstTxWarp prst="textNoShape">
              <a:avLst/>
            </a:prstTxWarp>
            <a:spAutoFit/>
          </a:bodyPr>
          <a:lstStyle/>
          <a:p>
            <a:r>
              <a:rPr lang="es-CL" dirty="0">
                <a:solidFill>
                  <a:srgbClr val="3333CC"/>
                </a:solidFill>
              </a:rPr>
              <a:t>[ Definición del Color ]</a:t>
            </a:r>
            <a:endParaRPr lang="en-US" dirty="0">
              <a:solidFill>
                <a:srgbClr val="3333CC"/>
              </a:solidFill>
            </a:endParaRPr>
          </a:p>
        </p:txBody>
      </p:sp>
      <p:sp>
        <p:nvSpPr>
          <p:cNvPr id="2" name="TextBox 1">
            <a:extLst>
              <a:ext uri="{FF2B5EF4-FFF2-40B4-BE49-F238E27FC236}">
                <a16:creationId xmlns:a16="http://schemas.microsoft.com/office/drawing/2014/main" id="{1DD598C9-DA6F-AC42-AC3D-1D666C423942}"/>
              </a:ext>
            </a:extLst>
          </p:cNvPr>
          <p:cNvSpPr txBox="1"/>
          <p:nvPr/>
        </p:nvSpPr>
        <p:spPr>
          <a:xfrm>
            <a:off x="590843" y="970671"/>
            <a:ext cx="7219657" cy="932742"/>
          </a:xfrm>
          <a:prstGeom prst="rect">
            <a:avLst/>
          </a:prstGeom>
          <a:noFill/>
        </p:spPr>
        <p:txBody>
          <a:bodyPr wrap="square" rtlCol="0">
            <a:spAutoFit/>
          </a:bodyPr>
          <a:lstStyle/>
          <a:p>
            <a:r>
              <a:rPr lang="es-ES_tradnl" dirty="0"/>
              <a:t>El color es el resultado de la percepción de la luz en espectro visible, con longitudes de onda entre 400 </a:t>
            </a:r>
            <a:r>
              <a:rPr lang="es-ES_tradnl" dirty="0" err="1"/>
              <a:t>nm</a:t>
            </a:r>
            <a:r>
              <a:rPr lang="es-ES_tradnl" dirty="0"/>
              <a:t> y 700 </a:t>
            </a:r>
            <a:r>
              <a:rPr lang="es-ES_tradnl" dirty="0" err="1"/>
              <a:t>nm</a:t>
            </a:r>
            <a:r>
              <a:rPr lang="es-ES_tradnl" dirty="0"/>
              <a:t>, que inciden en la retina del ojo.</a:t>
            </a:r>
          </a:p>
        </p:txBody>
      </p:sp>
    </p:spTree>
  </p:cSld>
  <p:clrMapOvr>
    <a:masterClrMapping/>
  </p:clrMapOvr>
</p:sld>
</file>

<file path=ppt/theme/theme1.xml><?xml version="1.0" encoding="utf-8"?>
<a:theme xmlns:a="http://schemas.openxmlformats.org/drawingml/2006/main" name="1_Diseño predeterminado">
  <a:themeElements>
    <a:clrScheme name="1_Diseño predeterminad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iseño predeterminado">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Diseño predeterminad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iseño predeterminado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iseño predeterminado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iseño predeterminado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iseño predeterminado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iseño predeterminado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iseño predeterminado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iseño predeterminado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iseño predeterminado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iseño predeterminado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iseño predeterminado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iseño predeterminado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2_Diseño predeterminado">
  <a:themeElements>
    <a:clrScheme name="2_Diseño predeterminad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2_Diseño predeterminado">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2_Diseño predeterminad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iseño predeterminado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iseño predeterminado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iseño predeterminado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iseño predeterminado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iseño predeterminado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iseño predeterminado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iseño predeterminado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iseño predeterminado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iseño predeterminado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iseño predeterminado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iseño predeterminado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Tema de 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13013</TotalTime>
  <Words>1364</Words>
  <Application>Microsoft Macintosh PowerPoint</Application>
  <PresentationFormat>On-screen Show (4:3)</PresentationFormat>
  <Paragraphs>178</Paragraphs>
  <Slides>54</Slides>
  <Notes>47</Notes>
  <HiddenSlides>0</HiddenSlides>
  <MMClips>0</MMClips>
  <ScaleCrop>false</ScaleCrop>
  <HeadingPairs>
    <vt:vector size="8" baseType="variant">
      <vt:variant>
        <vt:lpstr>Fonts Used</vt:lpstr>
      </vt:variant>
      <vt:variant>
        <vt:i4>2</vt:i4>
      </vt:variant>
      <vt:variant>
        <vt:lpstr>Theme</vt:lpstr>
      </vt:variant>
      <vt:variant>
        <vt:i4>2</vt:i4>
      </vt:variant>
      <vt:variant>
        <vt:lpstr>Embedded OLE Servers</vt:lpstr>
      </vt:variant>
      <vt:variant>
        <vt:i4>2</vt:i4>
      </vt:variant>
      <vt:variant>
        <vt:lpstr>Slide Titles</vt:lpstr>
      </vt:variant>
      <vt:variant>
        <vt:i4>54</vt:i4>
      </vt:variant>
    </vt:vector>
  </HeadingPairs>
  <TitlesOfParts>
    <vt:vector size="60" baseType="lpstr">
      <vt:lpstr>Arial</vt:lpstr>
      <vt:lpstr>Trebuchet MS</vt:lpstr>
      <vt:lpstr>1_Diseño predeterminado</vt:lpstr>
      <vt:lpstr>2_Diseño predeterminado</vt:lpstr>
      <vt:lpstr>CorelPhotoPaint.Image.11</vt:lpstr>
      <vt:lpstr>EcuaciÛn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PUC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Diapositiva 1</dc:title>
  <dc:creator>Domingo Mery</dc:creator>
  <cp:lastModifiedBy>Domingo Mery</cp:lastModifiedBy>
  <cp:revision>122</cp:revision>
  <dcterms:created xsi:type="dcterms:W3CDTF">2012-09-03T12:33:59Z</dcterms:created>
  <dcterms:modified xsi:type="dcterms:W3CDTF">2020-11-26T12:15:40Z</dcterms:modified>
</cp:coreProperties>
</file>